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2"/>
    <p:sldId id="258" r:id="rId3"/>
    <p:sldId id="260" r:id="rId4"/>
    <p:sldId id="267" r:id="rId5"/>
    <p:sldId id="259" r:id="rId6"/>
    <p:sldId id="270" r:id="rId7"/>
    <p:sldId id="296" r:id="rId8"/>
    <p:sldId id="297" r:id="rId9"/>
    <p:sldId id="269" r:id="rId10"/>
    <p:sldId id="268" r:id="rId11"/>
    <p:sldId id="276" r:id="rId12"/>
    <p:sldId id="272" r:id="rId13"/>
    <p:sldId id="273" r:id="rId14"/>
    <p:sldId id="280" r:id="rId15"/>
    <p:sldId id="277" r:id="rId16"/>
    <p:sldId id="278" r:id="rId17"/>
    <p:sldId id="279" r:id="rId18"/>
    <p:sldId id="275" r:id="rId19"/>
    <p:sldId id="284" r:id="rId20"/>
    <p:sldId id="298" r:id="rId21"/>
    <p:sldId id="286" r:id="rId22"/>
    <p:sldId id="287" r:id="rId23"/>
    <p:sldId id="300" r:id="rId24"/>
    <p:sldId id="299" r:id="rId25"/>
    <p:sldId id="301" r:id="rId26"/>
    <p:sldId id="282" r:id="rId27"/>
    <p:sldId id="285" r:id="rId28"/>
    <p:sldId id="295" r:id="rId29"/>
    <p:sldId id="28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FF"/>
    <a:srgbClr val="00B050"/>
    <a:srgbClr val="000000"/>
    <a:srgbClr val="4472C4"/>
    <a:srgbClr val="0070C0"/>
    <a:srgbClr val="203864"/>
    <a:srgbClr val="CC00CC"/>
    <a:srgbClr val="FF0066"/>
    <a:srgbClr val="FFC000"/>
    <a:srgbClr val="F076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99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81F83E08-B02B-4ADC-B7AC-A316B05F8791}" type="datetimeFigureOut">
              <a:rPr lang="en-IN" smtClean="0"/>
              <a:t>03-12-2022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9E8BF1-BC9E-4F5D-8AD9-25474CA52AE6}"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1F83E08-B02B-4ADC-B7AC-A316B05F8791}" type="datetimeFigureOut">
              <a:rPr lang="en-IN" smtClean="0"/>
              <a:t>03-12-2022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9E8BF1-BC9E-4F5D-8AD9-25474CA52AE6}"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1F83E08-B02B-4ADC-B7AC-A316B05F8791}" type="datetimeFigureOut">
              <a:rPr lang="en-IN" smtClean="0"/>
              <a:t>03-12-2022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9E8BF1-BC9E-4F5D-8AD9-25474CA52AE6}"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1F83E08-B02B-4ADC-B7AC-A316B05F8791}" type="datetimeFigureOut">
              <a:rPr lang="en-IN" smtClean="0"/>
              <a:t>03-12-2022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9E8BF1-BC9E-4F5D-8AD9-25474CA52AE6}"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1F83E08-B02B-4ADC-B7AC-A316B05F8791}" type="datetimeFigureOut">
              <a:rPr lang="en-IN" smtClean="0"/>
              <a:t>03-12-2022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9E8BF1-BC9E-4F5D-8AD9-25474CA52AE6}"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81F83E08-B02B-4ADC-B7AC-A316B05F8791}" type="datetimeFigureOut">
              <a:rPr lang="en-IN" smtClean="0"/>
              <a:t>03-12-2022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F9E8BF1-BC9E-4F5D-8AD9-25474CA52AE6}"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81F83E08-B02B-4ADC-B7AC-A316B05F8791}" type="datetimeFigureOut">
              <a:rPr lang="en-IN" smtClean="0"/>
              <a:t>03-12-2022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F9E8BF1-BC9E-4F5D-8AD9-25474CA52AE6}"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81F83E08-B02B-4ADC-B7AC-A316B05F8791}" type="datetimeFigureOut">
              <a:rPr lang="en-IN" smtClean="0"/>
              <a:t>03-12-2022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F9E8BF1-BC9E-4F5D-8AD9-25474CA52AE6}"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F83E08-B02B-4ADC-B7AC-A316B05F8791}" type="datetimeFigureOut">
              <a:rPr lang="en-IN" smtClean="0"/>
              <a:t>03-12-2022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F9E8BF1-BC9E-4F5D-8AD9-25474CA52AE6}"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1F83E08-B02B-4ADC-B7AC-A316B05F8791}" type="datetimeFigureOut">
              <a:rPr lang="en-IN" smtClean="0"/>
              <a:t>03-12-2022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F9E8BF1-BC9E-4F5D-8AD9-25474CA52AE6}"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1F83E08-B02B-4ADC-B7AC-A316B05F8791}" type="datetimeFigureOut">
              <a:rPr lang="en-IN" smtClean="0"/>
              <a:t>03-12-2022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F9E8BF1-BC9E-4F5D-8AD9-25474CA52AE6}"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bg1"/>
            </a:gs>
            <a:gs pos="100000">
              <a:srgbClr val="000D26"/>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F83E08-B02B-4ADC-B7AC-A316B05F8791}" type="datetimeFigureOut">
              <a:rPr lang="en-IN" smtClean="0"/>
              <a:t>03-12-2022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9E8BF1-BC9E-4F5D-8AD9-25474CA52AE6}"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f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jfif"/></Relationships>
</file>

<file path=ppt/slides/_rels/slide11.xml.rels><?xml version="1.0" encoding="UTF-8" standalone="yes"?>
<Relationships xmlns="http://schemas.openxmlformats.org/package/2006/relationships"><Relationship Id="rId3" Type="http://schemas.openxmlformats.org/officeDocument/2006/relationships/image" Target="../media/image2.jfif"/><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jfif"/></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jfif"/></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jfif"/></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jfif"/></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2.jfif"/></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jfif"/></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2.jfif"/></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2.jfif"/></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2.jfif"/><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2.jfif"/></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jfif"/></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jfif"/></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jfif"/></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jfif"/></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jfif"/></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jfif"/></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jfif"/></Relationships>
</file>

<file path=ppt/slides/_rels/slide28.xml.rels><?xml version="1.0" encoding="UTF-8" standalone="yes"?>
<Relationships xmlns="http://schemas.openxmlformats.org/package/2006/relationships"><Relationship Id="rId3" Type="http://schemas.openxmlformats.org/officeDocument/2006/relationships/hyperlink" Target="https://www.homecredit.co.in/" TargetMode="External"/><Relationship Id="rId2" Type="http://schemas.openxmlformats.org/officeDocument/2006/relationships/hyperlink" Target="http://www.javatpoint.com" TargetMode="External"/><Relationship Id="rId1" Type="http://schemas.openxmlformats.org/officeDocument/2006/relationships/slideLayout" Target="../slideLayouts/slideLayout7.xml"/><Relationship Id="rId5" Type="http://schemas.openxmlformats.org/officeDocument/2006/relationships/image" Target="../media/image2.jfif"/><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40.svg"/><Relationship Id="rId7" Type="http://schemas.openxmlformats.org/officeDocument/2006/relationships/image" Target="../media/image2.jfif"/><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1.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2.jfif"/><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image" Target="../media/image2.jfif"/><Relationship Id="rId5" Type="http://schemas.openxmlformats.org/officeDocument/2006/relationships/image" Target="../media/image11.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2.jfif"/><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2.jfif"/><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6.png"/><Relationship Id="rId5" Type="http://schemas.microsoft.com/office/2007/relationships/hdphoto" Target="../media/hdphoto4.wdp"/><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2.jfif"/><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fif"/><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1.png"/><Relationship Id="rId5" Type="http://schemas.microsoft.com/office/2007/relationships/hdphoto" Target="../media/hdphoto5.wdp"/><Relationship Id="rId10" Type="http://schemas.openxmlformats.org/officeDocument/2006/relationships/image" Target="../media/image2.jfif"/><Relationship Id="rId4" Type="http://schemas.openxmlformats.org/officeDocument/2006/relationships/image" Target="../media/image20.pn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ircle: Hollow 1"/>
          <p:cNvSpPr/>
          <p:nvPr/>
        </p:nvSpPr>
        <p:spPr>
          <a:xfrm>
            <a:off x="5376000" y="2709000"/>
            <a:ext cx="1440000" cy="1440000"/>
          </a:xfrm>
          <a:prstGeom prst="donut">
            <a:avLst>
              <a:gd name="adj" fmla="val 5375"/>
            </a:avLst>
          </a:prstGeom>
          <a:gradFill>
            <a:gsLst>
              <a:gs pos="0">
                <a:srgbClr val="FFFF00"/>
              </a:gs>
              <a:gs pos="85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 name="Circle: Hollow 11"/>
          <p:cNvSpPr/>
          <p:nvPr/>
        </p:nvSpPr>
        <p:spPr>
          <a:xfrm>
            <a:off x="5016000" y="2349000"/>
            <a:ext cx="2160000" cy="2160000"/>
          </a:xfrm>
          <a:prstGeom prst="donut">
            <a:avLst>
              <a:gd name="adj" fmla="val 2398"/>
            </a:avLst>
          </a:prstGeom>
          <a:gradFill flip="none" rotWithShape="1">
            <a:gsLst>
              <a:gs pos="0">
                <a:srgbClr val="66FFFF"/>
              </a:gs>
              <a:gs pos="85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3" name="Circle: Hollow 12"/>
          <p:cNvSpPr/>
          <p:nvPr/>
        </p:nvSpPr>
        <p:spPr>
          <a:xfrm>
            <a:off x="4656000" y="1989000"/>
            <a:ext cx="2880000" cy="2880000"/>
          </a:xfrm>
          <a:prstGeom prst="donut">
            <a:avLst>
              <a:gd name="adj" fmla="val 2398"/>
            </a:avLst>
          </a:prstGeom>
          <a:gradFill flip="none" rotWithShape="1">
            <a:gsLst>
              <a:gs pos="0">
                <a:srgbClr val="66FF33"/>
              </a:gs>
              <a:gs pos="85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Circle: Hollow 13"/>
          <p:cNvSpPr/>
          <p:nvPr/>
        </p:nvSpPr>
        <p:spPr>
          <a:xfrm>
            <a:off x="4296000" y="1629000"/>
            <a:ext cx="3600000" cy="3600000"/>
          </a:xfrm>
          <a:prstGeom prst="donut">
            <a:avLst>
              <a:gd name="adj" fmla="val 4617"/>
            </a:avLst>
          </a:prstGeom>
          <a:gradFill flip="none" rotWithShape="1">
            <a:gsLst>
              <a:gs pos="0">
                <a:srgbClr val="FF6600"/>
              </a:gs>
              <a:gs pos="85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 name="Parallelogram 2"/>
          <p:cNvSpPr/>
          <p:nvPr/>
        </p:nvSpPr>
        <p:spPr>
          <a:xfrm>
            <a:off x="-1" y="426085"/>
            <a:ext cx="4823460" cy="463140"/>
          </a:xfrm>
          <a:prstGeom prst="parallelogram">
            <a:avLst/>
          </a:prstGeom>
          <a:solidFill>
            <a:srgbClr val="66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p:cNvSpPr/>
          <p:nvPr/>
        </p:nvSpPr>
        <p:spPr>
          <a:xfrm>
            <a:off x="7368707" y="5968775"/>
            <a:ext cx="4823460" cy="463140"/>
          </a:xfrm>
          <a:prstGeom prst="parallelogram">
            <a:avLst/>
          </a:prstGeom>
          <a:solidFill>
            <a:srgbClr val="66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p:cNvSpPr txBox="1"/>
          <p:nvPr/>
        </p:nvSpPr>
        <p:spPr>
          <a:xfrm>
            <a:off x="838200" y="5316387"/>
            <a:ext cx="10515600" cy="584775"/>
          </a:xfrm>
          <a:prstGeom prst="rect">
            <a:avLst/>
          </a:prstGeom>
          <a:noFill/>
        </p:spPr>
        <p:txBody>
          <a:bodyPr wrap="square" rtlCol="0">
            <a:spAutoFit/>
          </a:bodyPr>
          <a:lstStyle/>
          <a:p>
            <a:pPr algn="ctr"/>
            <a:r>
              <a:rPr lang="en-US" sz="3200" b="1" spc="300" dirty="0">
                <a:latin typeface="Palatino Linotype" panose="02040502050505030304" pitchFamily="18" charset="0"/>
                <a:ea typeface="Roboto Light" panose="02000000000000000000" pitchFamily="2" charset="0"/>
                <a:cs typeface="Roboto Light" panose="02000000000000000000" pitchFamily="2" charset="0"/>
              </a:rPr>
              <a:t>DEV SANSKRITI NO-DUES IN EASY STEP</a:t>
            </a:r>
            <a:endParaRPr lang="en-IN" sz="3200" b="1" spc="300" dirty="0">
              <a:latin typeface="Palatino Linotype" panose="02040502050505030304" pitchFamily="18" charset="0"/>
              <a:ea typeface="Roboto Light" panose="02000000000000000000" pitchFamily="2" charset="0"/>
              <a:cs typeface="Roboto Light" panose="02000000000000000000" pitchFamily="2" charset="0"/>
            </a:endParaRPr>
          </a:p>
        </p:txBody>
      </p:sp>
      <p:pic>
        <p:nvPicPr>
          <p:cNvPr id="6" name="Picture 5">
            <a:extLst>
              <a:ext uri="{FF2B5EF4-FFF2-40B4-BE49-F238E27FC236}">
                <a16:creationId xmlns:a16="http://schemas.microsoft.com/office/drawing/2014/main" id="{A372247B-BABF-0129-920B-79AAA5932E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31573" y="3012018"/>
            <a:ext cx="728853" cy="75042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TextBox 6">
            <a:extLst>
              <a:ext uri="{FF2B5EF4-FFF2-40B4-BE49-F238E27FC236}">
                <a16:creationId xmlns:a16="http://schemas.microsoft.com/office/drawing/2014/main" id="{B7F60AEF-EE09-AEA3-2F23-F6998B42FB27}"/>
              </a:ext>
            </a:extLst>
          </p:cNvPr>
          <p:cNvSpPr txBox="1"/>
          <p:nvPr/>
        </p:nvSpPr>
        <p:spPr>
          <a:xfrm>
            <a:off x="5016000" y="1078031"/>
            <a:ext cx="2352707" cy="584775"/>
          </a:xfrm>
          <a:prstGeom prst="rect">
            <a:avLst/>
          </a:prstGeom>
          <a:noFill/>
        </p:spPr>
        <p:txBody>
          <a:bodyPr wrap="square" rtlCol="0">
            <a:spAutoFit/>
          </a:bodyPr>
          <a:lstStyle/>
          <a:p>
            <a:pPr algn="ctr"/>
            <a:r>
              <a:rPr lang="en-IN" sz="3200" b="1" dirty="0">
                <a:latin typeface="Palatino Linotype" panose="02040502050505030304" pitchFamily="18" charset="0"/>
              </a:rPr>
              <a:t>DSNES</a:t>
            </a:r>
          </a:p>
        </p:txBody>
      </p:sp>
      <p:pic>
        <p:nvPicPr>
          <p:cNvPr id="8" name="Picture 7">
            <a:extLst>
              <a:ext uri="{FF2B5EF4-FFF2-40B4-BE49-F238E27FC236}">
                <a16:creationId xmlns:a16="http://schemas.microsoft.com/office/drawing/2014/main" id="{2B734E69-784F-D5FD-A73E-81F7CCC191D1}"/>
              </a:ext>
            </a:extLst>
          </p:cNvPr>
          <p:cNvPicPr>
            <a:picLocks noChangeAspect="1"/>
          </p:cNvPicPr>
          <p:nvPr/>
        </p:nvPicPr>
        <p:blipFill rotWithShape="1">
          <a:blip r:embed="rId3">
            <a:extLst>
              <a:ext uri="{28A0092B-C50C-407E-A947-70E740481C1C}">
                <a14:useLocalDpi xmlns:a14="http://schemas.microsoft.com/office/drawing/2010/main" val="0"/>
              </a:ext>
            </a:extLst>
          </a:blip>
          <a:srcRect l="9050" r="8559" b="16404"/>
          <a:stretch/>
        </p:blipFill>
        <p:spPr>
          <a:xfrm>
            <a:off x="10426262" y="0"/>
            <a:ext cx="1765738" cy="1791563"/>
          </a:xfrm>
          <a:prstGeom prst="rect">
            <a:avLst/>
          </a:prstGeom>
        </p:spPr>
      </p:pic>
      <p:sp>
        <p:nvSpPr>
          <p:cNvPr id="9" name="TextBox 8">
            <a:extLst>
              <a:ext uri="{FF2B5EF4-FFF2-40B4-BE49-F238E27FC236}">
                <a16:creationId xmlns:a16="http://schemas.microsoft.com/office/drawing/2014/main" id="{0D6442ED-E8F7-9224-33D8-E86BA76C16CA}"/>
              </a:ext>
            </a:extLst>
          </p:cNvPr>
          <p:cNvSpPr txBox="1"/>
          <p:nvPr/>
        </p:nvSpPr>
        <p:spPr>
          <a:xfrm>
            <a:off x="544995" y="2579340"/>
            <a:ext cx="3881485" cy="1569660"/>
          </a:xfrm>
          <a:prstGeom prst="rect">
            <a:avLst/>
          </a:prstGeom>
          <a:noFill/>
        </p:spPr>
        <p:txBody>
          <a:bodyPr wrap="square" rtlCol="0">
            <a:spAutoFit/>
          </a:bodyPr>
          <a:lstStyle/>
          <a:p>
            <a:pPr algn="ctr"/>
            <a:r>
              <a:rPr lang="en-IN" sz="3200" b="1" dirty="0">
                <a:latin typeface="Palatino Linotype" panose="02040502050505030304" pitchFamily="18" charset="0"/>
              </a:rPr>
              <a:t>NO-DUES MANAGEMENT SYSTEM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4000" fill="hold" grpId="0" nodeType="withEffect">
                                  <p:stCondLst>
                                    <p:cond delay="0"/>
                                  </p:stCondLst>
                                  <p:childTnLst>
                                    <p:animRot by="21600000">
                                      <p:cBhvr>
                                        <p:cTn id="6" dur="1750" fill="hold"/>
                                        <p:tgtEl>
                                          <p:spTgt spid="2"/>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1750" fill="hold"/>
                                        <p:tgtEl>
                                          <p:spTgt spid="1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1750" fill="hold"/>
                                        <p:tgtEl>
                                          <p:spTgt spid="13"/>
                                        </p:tgtEl>
                                        <p:attrNameLst>
                                          <p:attrName>r</p:attrName>
                                        </p:attrNameLst>
                                      </p:cBhvr>
                                    </p:animRot>
                                  </p:childTnLst>
                                </p:cTn>
                              </p:par>
                              <p:par>
                                <p:cTn id="11" presetID="8" presetClass="emph" presetSubtype="0" repeatCount="indefinite" fill="hold" grpId="0" nodeType="withEffect">
                                  <p:stCondLst>
                                    <p:cond delay="0"/>
                                  </p:stCondLst>
                                  <p:childTnLst>
                                    <p:animRot by="-21600000">
                                      <p:cBhvr>
                                        <p:cTn id="12" dur="1750" fill="hold"/>
                                        <p:tgtEl>
                                          <p:spTgt spid="14"/>
                                        </p:tgtEl>
                                        <p:attrNameLst>
                                          <p:attrName>r</p:attrName>
                                        </p:attrNameLst>
                                      </p:cBhvr>
                                    </p:animRot>
                                  </p:childTnLst>
                                </p:cTn>
                              </p:par>
                              <p:par>
                                <p:cTn id="13" presetID="63" presetClass="path" presetSubtype="0" accel="50000" decel="50000" fill="hold" grpId="0" nodeType="withEffect">
                                  <p:stCondLst>
                                    <p:cond delay="0"/>
                                  </p:stCondLst>
                                  <p:childTnLst>
                                    <p:animMotion origin="layout" path="M -0.00911 3.7037E-6 L 1.43217 -0.00903 " pathEditMode="relative" rAng="0" ptsTypes="AA">
                                      <p:cBhvr>
                                        <p:cTn id="14" dur="2000" fill="hold"/>
                                        <p:tgtEl>
                                          <p:spTgt spid="3"/>
                                        </p:tgtEl>
                                        <p:attrNameLst>
                                          <p:attrName>ppt_x</p:attrName>
                                          <p:attrName>ppt_y</p:attrName>
                                        </p:attrNameLst>
                                      </p:cBhvr>
                                      <p:rCtr x="72057" y="-463"/>
                                    </p:animMotion>
                                  </p:childTnLst>
                                </p:cTn>
                              </p:par>
                              <p:par>
                                <p:cTn id="15" presetID="35" presetClass="path" presetSubtype="0" accel="50000" decel="50000" fill="hold" grpId="0" nodeType="withEffect">
                                  <p:stCondLst>
                                    <p:cond delay="0"/>
                                  </p:stCondLst>
                                  <p:childTnLst>
                                    <p:animMotion origin="layout" path="M -0.0082 -3.7037E-6 L -1.46628 -0.00509 " pathEditMode="relative" rAng="0" ptsTypes="AA">
                                      <p:cBhvr>
                                        <p:cTn id="16" dur="2250" fill="hold"/>
                                        <p:tgtEl>
                                          <p:spTgt spid="15"/>
                                        </p:tgtEl>
                                        <p:attrNameLst>
                                          <p:attrName>ppt_x</p:attrName>
                                          <p:attrName>ppt_y</p:attrName>
                                        </p:attrNameLst>
                                      </p:cBhvr>
                                      <p:rCtr x="-72904" y="-255"/>
                                    </p:animMotion>
                                  </p:childTnLst>
                                </p:cTn>
                              </p:par>
                              <p:par>
                                <p:cTn id="17" presetID="42" presetClass="entr" presetSubtype="0" fill="hold" grpId="0" nodeType="withEffect">
                                  <p:stCondLst>
                                    <p:cond delay="75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750"/>
                                        <p:tgtEl>
                                          <p:spTgt spid="4"/>
                                        </p:tgtEl>
                                      </p:cBhvr>
                                    </p:animEffect>
                                    <p:anim calcmode="lin" valueType="num">
                                      <p:cBhvr>
                                        <p:cTn id="20" dur="750" fill="hold"/>
                                        <p:tgtEl>
                                          <p:spTgt spid="4"/>
                                        </p:tgtEl>
                                        <p:attrNameLst>
                                          <p:attrName>ppt_x</p:attrName>
                                        </p:attrNameLst>
                                      </p:cBhvr>
                                      <p:tavLst>
                                        <p:tav tm="0">
                                          <p:val>
                                            <p:strVal val="#ppt_x"/>
                                          </p:val>
                                        </p:tav>
                                        <p:tav tm="100000">
                                          <p:val>
                                            <p:strVal val="#ppt_x"/>
                                          </p:val>
                                        </p:tav>
                                      </p:tavLst>
                                    </p:anim>
                                    <p:anim calcmode="lin" valueType="num">
                                      <p:cBhvr>
                                        <p:cTn id="21" dur="750" fill="hold"/>
                                        <p:tgtEl>
                                          <p:spTgt spid="4"/>
                                        </p:tgtEl>
                                        <p:attrNameLst>
                                          <p:attrName>ppt_y</p:attrName>
                                        </p:attrNameLst>
                                      </p:cBhvr>
                                      <p:tavLst>
                                        <p:tav tm="0">
                                          <p:val>
                                            <p:strVal val="#ppt_y+.1"/>
                                          </p:val>
                                        </p:tav>
                                        <p:tav tm="100000">
                                          <p:val>
                                            <p:strVal val="#ppt_y"/>
                                          </p:val>
                                        </p:tav>
                                      </p:tavLst>
                                    </p:anim>
                                  </p:childTnLst>
                                </p:cTn>
                              </p:par>
                              <p:par>
                                <p:cTn id="22" presetID="2" presetClass="entr" presetSubtype="1" fill="hold" grpId="0" nodeType="withEffect">
                                  <p:stCondLst>
                                    <p:cond delay="75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750" fill="hold"/>
                                        <p:tgtEl>
                                          <p:spTgt spid="7"/>
                                        </p:tgtEl>
                                        <p:attrNameLst>
                                          <p:attrName>ppt_x</p:attrName>
                                        </p:attrNameLst>
                                      </p:cBhvr>
                                      <p:tavLst>
                                        <p:tav tm="0">
                                          <p:val>
                                            <p:strVal val="#ppt_x"/>
                                          </p:val>
                                        </p:tav>
                                        <p:tav tm="100000">
                                          <p:val>
                                            <p:strVal val="#ppt_x"/>
                                          </p:val>
                                        </p:tav>
                                      </p:tavLst>
                                    </p:anim>
                                    <p:anim calcmode="lin" valueType="num">
                                      <p:cBhvr additive="base">
                                        <p:cTn id="25" dur="750" fill="hold"/>
                                        <p:tgtEl>
                                          <p:spTgt spid="7"/>
                                        </p:tgtEl>
                                        <p:attrNameLst>
                                          <p:attrName>ppt_y</p:attrName>
                                        </p:attrNameLst>
                                      </p:cBhvr>
                                      <p:tavLst>
                                        <p:tav tm="0">
                                          <p:val>
                                            <p:strVal val="0-#ppt_h/2"/>
                                          </p:val>
                                        </p:tav>
                                        <p:tav tm="100000">
                                          <p:val>
                                            <p:strVal val="#ppt_y"/>
                                          </p:val>
                                        </p:tav>
                                      </p:tavLst>
                                    </p:anim>
                                  </p:childTnLst>
                                </p:cTn>
                              </p:par>
                              <p:par>
                                <p:cTn id="26" presetID="2" presetClass="entr" presetSubtype="1" fill="hold" grpId="0" nodeType="withEffect">
                                  <p:stCondLst>
                                    <p:cond delay="7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750" fill="hold"/>
                                        <p:tgtEl>
                                          <p:spTgt spid="9"/>
                                        </p:tgtEl>
                                        <p:attrNameLst>
                                          <p:attrName>ppt_x</p:attrName>
                                        </p:attrNameLst>
                                      </p:cBhvr>
                                      <p:tavLst>
                                        <p:tav tm="0">
                                          <p:val>
                                            <p:strVal val="#ppt_x"/>
                                          </p:val>
                                        </p:tav>
                                        <p:tav tm="100000">
                                          <p:val>
                                            <p:strVal val="#ppt_x"/>
                                          </p:val>
                                        </p:tav>
                                      </p:tavLst>
                                    </p:anim>
                                    <p:anim calcmode="lin" valueType="num">
                                      <p:cBhvr additive="base">
                                        <p:cTn id="29" dur="75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3" grpId="0" animBg="1"/>
      <p:bldP spid="14" grpId="0" animBg="1"/>
      <p:bldP spid="3" grpId="0" bldLvl="0" animBg="1"/>
      <p:bldP spid="15" grpId="0" bldLvl="0" animBg="1"/>
      <p:bldP spid="4" grpId="0"/>
      <p:bldP spid="7"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45168" y="299385"/>
            <a:ext cx="4501663" cy="584775"/>
          </a:xfrm>
          <a:prstGeom prst="rect">
            <a:avLst/>
          </a:prstGeom>
          <a:noFill/>
        </p:spPr>
        <p:txBody>
          <a:bodyPr wrap="square">
            <a:spAutoFit/>
          </a:bodyPr>
          <a:lstStyle/>
          <a:p>
            <a:pPr algn="ctr"/>
            <a:r>
              <a:rPr lang="en-IN" altLang="zh-CN" sz="3200" b="1" spc="200" dirty="0">
                <a:effectLst>
                  <a:outerShdw blurRad="38100" dist="38100" dir="2700000" algn="tl">
                    <a:srgbClr val="000000">
                      <a:alpha val="43137"/>
                    </a:srgbClr>
                  </a:outerShdw>
                </a:effectLst>
                <a:latin typeface="Arial" panose="020B0604020202020204" pitchFamily="34" charset="0"/>
                <a:ea typeface="Microsoft YaHei" panose="020B0503020204020204" pitchFamily="34" charset="-122"/>
                <a:cs typeface="Arial" panose="020B0604020202020204" pitchFamily="34" charset="0"/>
              </a:rPr>
              <a:t>ERD DIAGRAM</a:t>
            </a:r>
          </a:p>
        </p:txBody>
      </p:sp>
      <p:pic>
        <p:nvPicPr>
          <p:cNvPr id="5" name="Picture 4">
            <a:extLst>
              <a:ext uri="{FF2B5EF4-FFF2-40B4-BE49-F238E27FC236}">
                <a16:creationId xmlns:a16="http://schemas.microsoft.com/office/drawing/2014/main" id="{3AEA49E1-4F6A-1085-56C9-06AB8DFE76FF}"/>
              </a:ext>
            </a:extLst>
          </p:cNvPr>
          <p:cNvPicPr>
            <a:picLocks noChangeAspect="1"/>
          </p:cNvPicPr>
          <p:nvPr/>
        </p:nvPicPr>
        <p:blipFill>
          <a:blip r:embed="rId2"/>
          <a:stretch>
            <a:fillRect/>
          </a:stretch>
        </p:blipFill>
        <p:spPr>
          <a:xfrm>
            <a:off x="1229710" y="1671636"/>
            <a:ext cx="9713973" cy="5186363"/>
          </a:xfrm>
          <a:prstGeom prst="rect">
            <a:avLst/>
          </a:prstGeom>
          <a:ln>
            <a:solidFill>
              <a:schemeClr val="tx1"/>
            </a:solidFill>
          </a:ln>
        </p:spPr>
      </p:pic>
      <p:pic>
        <p:nvPicPr>
          <p:cNvPr id="6" name="Picture 5">
            <a:extLst>
              <a:ext uri="{FF2B5EF4-FFF2-40B4-BE49-F238E27FC236}">
                <a16:creationId xmlns:a16="http://schemas.microsoft.com/office/drawing/2014/main" id="{0AA81CDF-3D6C-8D31-2BA1-3C36814D21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547" y="163930"/>
            <a:ext cx="650026" cy="669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DAA0C316-C8F9-65D4-2E4F-CF2B9985D08A}"/>
              </a:ext>
            </a:extLst>
          </p:cNvPr>
          <p:cNvPicPr>
            <a:picLocks noChangeAspect="1"/>
          </p:cNvPicPr>
          <p:nvPr/>
        </p:nvPicPr>
        <p:blipFill rotWithShape="1">
          <a:blip r:embed="rId4">
            <a:extLst>
              <a:ext uri="{28A0092B-C50C-407E-A947-70E740481C1C}">
                <a14:useLocalDpi xmlns:a14="http://schemas.microsoft.com/office/drawing/2010/main" val="0"/>
              </a:ext>
            </a:extLst>
          </a:blip>
          <a:srcRect l="9050" r="8559" b="16404"/>
          <a:stretch/>
        </p:blipFill>
        <p:spPr>
          <a:xfrm>
            <a:off x="10426262" y="1"/>
            <a:ext cx="1765738" cy="167163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27054" y="1903921"/>
            <a:ext cx="10537890" cy="769441"/>
          </a:xfrm>
          <a:prstGeom prst="rect">
            <a:avLst/>
          </a:prstGeom>
          <a:noFill/>
        </p:spPr>
        <p:txBody>
          <a:bodyPr wrap="square">
            <a:spAutoFit/>
          </a:bodyPr>
          <a:lstStyle/>
          <a:p>
            <a:pPr algn="ctr"/>
            <a:r>
              <a:rPr lang="en-IN" altLang="zh-CN" sz="4400" b="1" spc="200" dirty="0">
                <a:effectLst>
                  <a:reflection blurRad="6350" stA="55000" endA="300" endPos="45500" dir="5400000" sy="-100000" algn="bl" rotWithShape="0"/>
                </a:effectLst>
                <a:latin typeface="Microsoft YaHei" panose="020B0503020204020204" pitchFamily="34" charset="-122"/>
                <a:ea typeface="Microsoft YaHei" panose="020B0503020204020204" pitchFamily="34" charset="-122"/>
              </a:rPr>
              <a:t>SYSTEM DESIGN / SCREENSHOTS</a:t>
            </a:r>
          </a:p>
        </p:txBody>
      </p:sp>
      <p:pic>
        <p:nvPicPr>
          <p:cNvPr id="2" name="Picture 1">
            <a:extLst>
              <a:ext uri="{FF2B5EF4-FFF2-40B4-BE49-F238E27FC236}">
                <a16:creationId xmlns:a16="http://schemas.microsoft.com/office/drawing/2014/main" id="{4882C6D4-01E6-0EDB-AAE6-5D7125B82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82711" y="3080552"/>
            <a:ext cx="2226577" cy="22924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95251EB8-645F-108C-CE8F-09C2CB08A12D}"/>
              </a:ext>
            </a:extLst>
          </p:cNvPr>
          <p:cNvPicPr>
            <a:picLocks noChangeAspect="1"/>
          </p:cNvPicPr>
          <p:nvPr/>
        </p:nvPicPr>
        <p:blipFill rotWithShape="1">
          <a:blip r:embed="rId3">
            <a:extLst>
              <a:ext uri="{28A0092B-C50C-407E-A947-70E740481C1C}">
                <a14:useLocalDpi xmlns:a14="http://schemas.microsoft.com/office/drawing/2010/main" val="0"/>
              </a:ext>
            </a:extLst>
          </a:blip>
          <a:srcRect l="9050" r="8559" b="16404"/>
          <a:stretch/>
        </p:blipFill>
        <p:spPr>
          <a:xfrm>
            <a:off x="10426262" y="0"/>
            <a:ext cx="1765738" cy="17915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754880" y="299385"/>
            <a:ext cx="2682240" cy="584775"/>
          </a:xfrm>
          <a:prstGeom prst="rect">
            <a:avLst/>
          </a:prstGeom>
          <a:noFill/>
        </p:spPr>
        <p:txBody>
          <a:bodyPr wrap="square">
            <a:spAutoFit/>
          </a:bodyPr>
          <a:lstStyle/>
          <a:p>
            <a:pPr algn="ctr"/>
            <a:r>
              <a:rPr lang="en-IN" altLang="en-US" sz="3200" b="1"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Dashboard</a:t>
            </a:r>
            <a:endParaRPr lang="en-IN" sz="3200" b="1"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8D1CB0EF-04AB-276C-567C-5C576CFFBAE2}"/>
              </a:ext>
            </a:extLst>
          </p:cNvPr>
          <p:cNvPicPr>
            <a:picLocks noChangeAspect="1"/>
          </p:cNvPicPr>
          <p:nvPr/>
        </p:nvPicPr>
        <p:blipFill>
          <a:blip r:embed="rId2"/>
          <a:stretch>
            <a:fillRect/>
          </a:stretch>
        </p:blipFill>
        <p:spPr>
          <a:xfrm>
            <a:off x="1466193" y="1240432"/>
            <a:ext cx="9259614" cy="5617568"/>
          </a:xfrm>
          <a:prstGeom prst="rect">
            <a:avLst/>
          </a:prstGeom>
        </p:spPr>
      </p:pic>
      <p:pic>
        <p:nvPicPr>
          <p:cNvPr id="5" name="Picture 4">
            <a:extLst>
              <a:ext uri="{FF2B5EF4-FFF2-40B4-BE49-F238E27FC236}">
                <a16:creationId xmlns:a16="http://schemas.microsoft.com/office/drawing/2014/main" id="{81EA913B-77B4-108C-4D7E-D3BD8397EF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547" y="163930"/>
            <a:ext cx="650026" cy="669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F4D1538E-5BC3-D50E-B331-58C8CED3D0A7}"/>
              </a:ext>
            </a:extLst>
          </p:cNvPr>
          <p:cNvPicPr>
            <a:picLocks noChangeAspect="1"/>
          </p:cNvPicPr>
          <p:nvPr/>
        </p:nvPicPr>
        <p:blipFill rotWithShape="1">
          <a:blip r:embed="rId4">
            <a:extLst>
              <a:ext uri="{28A0092B-C50C-407E-A947-70E740481C1C}">
                <a14:useLocalDpi xmlns:a14="http://schemas.microsoft.com/office/drawing/2010/main" val="0"/>
              </a:ext>
            </a:extLst>
          </a:blip>
          <a:srcRect l="9050" r="8559" b="16404"/>
          <a:stretch/>
        </p:blipFill>
        <p:spPr>
          <a:xfrm>
            <a:off x="10941268" y="1"/>
            <a:ext cx="1250731" cy="126902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369676" y="418828"/>
            <a:ext cx="4064876" cy="584775"/>
          </a:xfrm>
          <a:prstGeom prst="rect">
            <a:avLst/>
          </a:prstGeom>
          <a:noFill/>
        </p:spPr>
        <p:txBody>
          <a:bodyPr wrap="square">
            <a:spAutoFit/>
          </a:bodyPr>
          <a:lstStyle/>
          <a:p>
            <a:r>
              <a:rPr lang="en-IN" sz="3200" b="1"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Student Login Page</a:t>
            </a:r>
          </a:p>
        </p:txBody>
      </p:sp>
      <p:pic>
        <p:nvPicPr>
          <p:cNvPr id="4" name="Picture 3">
            <a:extLst>
              <a:ext uri="{FF2B5EF4-FFF2-40B4-BE49-F238E27FC236}">
                <a16:creationId xmlns:a16="http://schemas.microsoft.com/office/drawing/2014/main" id="{0F91A9E2-070B-5FFE-0BCF-EE935BB093D6}"/>
              </a:ext>
            </a:extLst>
          </p:cNvPr>
          <p:cNvPicPr>
            <a:picLocks noChangeAspect="1"/>
          </p:cNvPicPr>
          <p:nvPr/>
        </p:nvPicPr>
        <p:blipFill>
          <a:blip r:embed="rId2"/>
          <a:stretch>
            <a:fillRect/>
          </a:stretch>
        </p:blipFill>
        <p:spPr>
          <a:xfrm>
            <a:off x="1637438" y="1844566"/>
            <a:ext cx="8917123" cy="5013434"/>
          </a:xfrm>
          <a:prstGeom prst="rect">
            <a:avLst/>
          </a:prstGeom>
        </p:spPr>
      </p:pic>
      <p:pic>
        <p:nvPicPr>
          <p:cNvPr id="6" name="Picture 5">
            <a:extLst>
              <a:ext uri="{FF2B5EF4-FFF2-40B4-BE49-F238E27FC236}">
                <a16:creationId xmlns:a16="http://schemas.microsoft.com/office/drawing/2014/main" id="{4D09A947-6A6F-B2B9-4E0F-9ECCF83843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547" y="163930"/>
            <a:ext cx="650026" cy="669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3DB2227C-D34B-D8F9-01A1-EF75CBCA6D99}"/>
              </a:ext>
            </a:extLst>
          </p:cNvPr>
          <p:cNvPicPr>
            <a:picLocks noChangeAspect="1"/>
          </p:cNvPicPr>
          <p:nvPr/>
        </p:nvPicPr>
        <p:blipFill rotWithShape="1">
          <a:blip r:embed="rId4">
            <a:extLst>
              <a:ext uri="{28A0092B-C50C-407E-A947-70E740481C1C}">
                <a14:useLocalDpi xmlns:a14="http://schemas.microsoft.com/office/drawing/2010/main" val="0"/>
              </a:ext>
            </a:extLst>
          </a:blip>
          <a:srcRect l="9050" r="8559" b="16404"/>
          <a:stretch/>
        </p:blipFill>
        <p:spPr>
          <a:xfrm>
            <a:off x="10941268" y="1"/>
            <a:ext cx="1250731" cy="126902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09847" y="346686"/>
            <a:ext cx="5281449" cy="584775"/>
          </a:xfrm>
          <a:prstGeom prst="rect">
            <a:avLst/>
          </a:prstGeom>
          <a:noFill/>
        </p:spPr>
        <p:txBody>
          <a:bodyPr wrap="square">
            <a:spAutoFit/>
          </a:bodyPr>
          <a:lstStyle/>
          <a:p>
            <a:r>
              <a:rPr lang="en-IN" altLang="en-US" sz="3200" b="1"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Student Registration Page</a:t>
            </a:r>
            <a:endParaRPr lang="en-IN" sz="3200" b="1"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2A595074-8E67-7E95-FE0C-132683487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47" y="163930"/>
            <a:ext cx="650026" cy="669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C18BCBCB-B1A6-B27C-9690-E87E073C94BB}"/>
              </a:ext>
            </a:extLst>
          </p:cNvPr>
          <p:cNvPicPr>
            <a:picLocks noChangeAspect="1"/>
          </p:cNvPicPr>
          <p:nvPr/>
        </p:nvPicPr>
        <p:blipFill>
          <a:blip r:embed="rId3"/>
          <a:stretch>
            <a:fillRect/>
          </a:stretch>
        </p:blipFill>
        <p:spPr>
          <a:xfrm>
            <a:off x="1414596" y="1593991"/>
            <a:ext cx="9362808" cy="5264009"/>
          </a:xfrm>
          <a:prstGeom prst="rect">
            <a:avLst/>
          </a:prstGeom>
        </p:spPr>
      </p:pic>
      <p:pic>
        <p:nvPicPr>
          <p:cNvPr id="2" name="Picture 1">
            <a:extLst>
              <a:ext uri="{FF2B5EF4-FFF2-40B4-BE49-F238E27FC236}">
                <a16:creationId xmlns:a16="http://schemas.microsoft.com/office/drawing/2014/main" id="{913105EB-9EEF-3F14-48A3-6A77433D26F8}"/>
              </a:ext>
            </a:extLst>
          </p:cNvPr>
          <p:cNvPicPr>
            <a:picLocks noChangeAspect="1"/>
          </p:cNvPicPr>
          <p:nvPr/>
        </p:nvPicPr>
        <p:blipFill rotWithShape="1">
          <a:blip r:embed="rId4">
            <a:extLst>
              <a:ext uri="{28A0092B-C50C-407E-A947-70E740481C1C}">
                <a14:useLocalDpi xmlns:a14="http://schemas.microsoft.com/office/drawing/2010/main" val="0"/>
              </a:ext>
            </a:extLst>
          </a:blip>
          <a:srcRect l="9050" r="8559" b="16404"/>
          <a:stretch/>
        </p:blipFill>
        <p:spPr>
          <a:xfrm>
            <a:off x="10941268" y="1"/>
            <a:ext cx="1250731" cy="126902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42449" y="315154"/>
            <a:ext cx="2420048" cy="584775"/>
          </a:xfrm>
          <a:prstGeom prst="rect">
            <a:avLst/>
          </a:prstGeom>
          <a:noFill/>
        </p:spPr>
        <p:txBody>
          <a:bodyPr wrap="square">
            <a:spAutoFit/>
          </a:bodyPr>
          <a:lstStyle/>
          <a:p>
            <a:r>
              <a:rPr lang="en-IN" altLang="en-US" sz="3200" b="1"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Apply Page</a:t>
            </a:r>
            <a:endParaRPr lang="en-IN" sz="3200" b="1"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98C71C01-CF11-E310-D5C8-D45B7F94518C}"/>
              </a:ext>
            </a:extLst>
          </p:cNvPr>
          <p:cNvPicPr>
            <a:picLocks noChangeAspect="1"/>
          </p:cNvPicPr>
          <p:nvPr/>
        </p:nvPicPr>
        <p:blipFill>
          <a:blip r:embed="rId2"/>
          <a:stretch>
            <a:fillRect/>
          </a:stretch>
        </p:blipFill>
        <p:spPr>
          <a:xfrm>
            <a:off x="1385066" y="1560786"/>
            <a:ext cx="9421867" cy="5297214"/>
          </a:xfrm>
          <a:prstGeom prst="rect">
            <a:avLst/>
          </a:prstGeom>
        </p:spPr>
      </p:pic>
      <p:pic>
        <p:nvPicPr>
          <p:cNvPr id="6" name="Picture 5">
            <a:extLst>
              <a:ext uri="{FF2B5EF4-FFF2-40B4-BE49-F238E27FC236}">
                <a16:creationId xmlns:a16="http://schemas.microsoft.com/office/drawing/2014/main" id="{D7CB25B0-DD3E-EC0D-AF3F-412215DD70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547" y="163930"/>
            <a:ext cx="650026" cy="669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BB3DA537-49BC-2F33-3A3E-C2AD3242B0ED}"/>
              </a:ext>
            </a:extLst>
          </p:cNvPr>
          <p:cNvPicPr>
            <a:picLocks noChangeAspect="1"/>
          </p:cNvPicPr>
          <p:nvPr/>
        </p:nvPicPr>
        <p:blipFill rotWithShape="1">
          <a:blip r:embed="rId4">
            <a:extLst>
              <a:ext uri="{28A0092B-C50C-407E-A947-70E740481C1C}">
                <a14:useLocalDpi xmlns:a14="http://schemas.microsoft.com/office/drawing/2010/main" val="0"/>
              </a:ext>
            </a:extLst>
          </a:blip>
          <a:srcRect l="9050" r="8559" b="16404"/>
          <a:stretch/>
        </p:blipFill>
        <p:spPr>
          <a:xfrm>
            <a:off x="10941268" y="1"/>
            <a:ext cx="1250731" cy="126902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382925" y="362449"/>
            <a:ext cx="3426150" cy="584775"/>
          </a:xfrm>
          <a:prstGeom prst="rect">
            <a:avLst/>
          </a:prstGeom>
          <a:noFill/>
        </p:spPr>
        <p:txBody>
          <a:bodyPr wrap="square">
            <a:spAutoFit/>
          </a:bodyPr>
          <a:lstStyle/>
          <a:p>
            <a:r>
              <a:rPr lang="en-IN" altLang="en-US" sz="3200" b="1"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Contact Us Page</a:t>
            </a:r>
            <a:endParaRPr lang="en-IN" sz="3200" b="1"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7C348BC3-0D2A-80AE-AF8C-CDF678F9DB31}"/>
              </a:ext>
            </a:extLst>
          </p:cNvPr>
          <p:cNvPicPr>
            <a:picLocks noChangeAspect="1"/>
          </p:cNvPicPr>
          <p:nvPr/>
        </p:nvPicPr>
        <p:blipFill>
          <a:blip r:embed="rId2"/>
          <a:stretch>
            <a:fillRect/>
          </a:stretch>
        </p:blipFill>
        <p:spPr>
          <a:xfrm>
            <a:off x="1489841" y="1678601"/>
            <a:ext cx="9212317" cy="5179399"/>
          </a:xfrm>
          <a:prstGeom prst="rect">
            <a:avLst/>
          </a:prstGeom>
        </p:spPr>
      </p:pic>
      <p:pic>
        <p:nvPicPr>
          <p:cNvPr id="6" name="Picture 5">
            <a:extLst>
              <a:ext uri="{FF2B5EF4-FFF2-40B4-BE49-F238E27FC236}">
                <a16:creationId xmlns:a16="http://schemas.microsoft.com/office/drawing/2014/main" id="{8A911CA1-0E56-8E6B-4B09-9AE9D05233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547" y="163930"/>
            <a:ext cx="650026" cy="669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574B48F2-1653-FB3A-D3D4-319017D16C79}"/>
              </a:ext>
            </a:extLst>
          </p:cNvPr>
          <p:cNvPicPr>
            <a:picLocks noChangeAspect="1"/>
          </p:cNvPicPr>
          <p:nvPr/>
        </p:nvPicPr>
        <p:blipFill rotWithShape="1">
          <a:blip r:embed="rId4">
            <a:extLst>
              <a:ext uri="{28A0092B-C50C-407E-A947-70E740481C1C}">
                <a14:useLocalDpi xmlns:a14="http://schemas.microsoft.com/office/drawing/2010/main" val="0"/>
              </a:ext>
            </a:extLst>
          </a:blip>
          <a:srcRect l="9050" r="8559" b="16404"/>
          <a:stretch/>
        </p:blipFill>
        <p:spPr>
          <a:xfrm>
            <a:off x="10941268" y="1"/>
            <a:ext cx="1250731" cy="126902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697589" y="441116"/>
            <a:ext cx="4796821" cy="584775"/>
          </a:xfrm>
          <a:prstGeom prst="rect">
            <a:avLst/>
          </a:prstGeom>
          <a:noFill/>
        </p:spPr>
        <p:txBody>
          <a:bodyPr wrap="square">
            <a:spAutoFit/>
          </a:bodyPr>
          <a:lstStyle/>
          <a:p>
            <a:r>
              <a:rPr lang="en-IN" altLang="en-US" sz="3200" b="1"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Department Login Page</a:t>
            </a:r>
            <a:endParaRPr lang="en-IN" sz="3200" b="1"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7B455768-F6A9-B6DC-4E66-5CB3A75E75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47" y="163930"/>
            <a:ext cx="650026" cy="669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E2398918-C605-E86F-D58F-9FFB73291D19}"/>
              </a:ext>
            </a:extLst>
          </p:cNvPr>
          <p:cNvPicPr>
            <a:picLocks noChangeAspect="1"/>
          </p:cNvPicPr>
          <p:nvPr/>
        </p:nvPicPr>
        <p:blipFill>
          <a:blip r:embed="rId3"/>
          <a:stretch>
            <a:fillRect/>
          </a:stretch>
        </p:blipFill>
        <p:spPr>
          <a:xfrm>
            <a:off x="1576551" y="1776102"/>
            <a:ext cx="9038897" cy="5081898"/>
          </a:xfrm>
          <a:prstGeom prst="rect">
            <a:avLst/>
          </a:prstGeom>
        </p:spPr>
      </p:pic>
      <p:pic>
        <p:nvPicPr>
          <p:cNvPr id="3" name="Picture 2">
            <a:extLst>
              <a:ext uri="{FF2B5EF4-FFF2-40B4-BE49-F238E27FC236}">
                <a16:creationId xmlns:a16="http://schemas.microsoft.com/office/drawing/2014/main" id="{8601FE81-DD35-F3A8-0C4A-378869E48991}"/>
              </a:ext>
            </a:extLst>
          </p:cNvPr>
          <p:cNvPicPr>
            <a:picLocks noChangeAspect="1"/>
          </p:cNvPicPr>
          <p:nvPr/>
        </p:nvPicPr>
        <p:blipFill rotWithShape="1">
          <a:blip r:embed="rId4">
            <a:extLst>
              <a:ext uri="{28A0092B-C50C-407E-A947-70E740481C1C}">
                <a14:useLocalDpi xmlns:a14="http://schemas.microsoft.com/office/drawing/2010/main" val="0"/>
              </a:ext>
            </a:extLst>
          </a:blip>
          <a:srcRect l="9050" r="8559" b="16404"/>
          <a:stretch/>
        </p:blipFill>
        <p:spPr>
          <a:xfrm>
            <a:off x="10941268" y="1"/>
            <a:ext cx="1250731" cy="126902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3B2C2D-D6CD-5078-9474-0E814849658B}"/>
              </a:ext>
            </a:extLst>
          </p:cNvPr>
          <p:cNvSpPr txBox="1"/>
          <p:nvPr/>
        </p:nvSpPr>
        <p:spPr>
          <a:xfrm>
            <a:off x="3697589" y="441116"/>
            <a:ext cx="4796821" cy="584775"/>
          </a:xfrm>
          <a:prstGeom prst="rect">
            <a:avLst/>
          </a:prstGeom>
          <a:noFill/>
        </p:spPr>
        <p:txBody>
          <a:bodyPr wrap="square">
            <a:spAutoFit/>
          </a:bodyPr>
          <a:lstStyle/>
          <a:p>
            <a:r>
              <a:rPr lang="en-IN" altLang="en-US" sz="3200" b="1"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Department Dashboard</a:t>
            </a:r>
            <a:endParaRPr lang="en-IN" sz="3200" b="1"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1E1E379-576A-8818-F216-588332FB76F2}"/>
              </a:ext>
            </a:extLst>
          </p:cNvPr>
          <p:cNvPicPr>
            <a:picLocks noChangeAspect="1"/>
          </p:cNvPicPr>
          <p:nvPr/>
        </p:nvPicPr>
        <p:blipFill>
          <a:blip r:embed="rId2"/>
          <a:stretch>
            <a:fillRect/>
          </a:stretch>
        </p:blipFill>
        <p:spPr>
          <a:xfrm>
            <a:off x="1347951" y="1519052"/>
            <a:ext cx="9496097" cy="5338948"/>
          </a:xfrm>
          <a:prstGeom prst="rect">
            <a:avLst/>
          </a:prstGeom>
        </p:spPr>
      </p:pic>
      <p:pic>
        <p:nvPicPr>
          <p:cNvPr id="10" name="Picture 9">
            <a:extLst>
              <a:ext uri="{FF2B5EF4-FFF2-40B4-BE49-F238E27FC236}">
                <a16:creationId xmlns:a16="http://schemas.microsoft.com/office/drawing/2014/main" id="{98F96D05-B3E7-BFD9-3412-17C2E4F666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547" y="163930"/>
            <a:ext cx="650026" cy="669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D2F91E59-95F5-D5C1-2666-6A2ED98C20FD}"/>
              </a:ext>
            </a:extLst>
          </p:cNvPr>
          <p:cNvPicPr>
            <a:picLocks noChangeAspect="1"/>
          </p:cNvPicPr>
          <p:nvPr/>
        </p:nvPicPr>
        <p:blipFill rotWithShape="1">
          <a:blip r:embed="rId4">
            <a:extLst>
              <a:ext uri="{28A0092B-C50C-407E-A947-70E740481C1C}">
                <a14:useLocalDpi xmlns:a14="http://schemas.microsoft.com/office/drawing/2010/main" val="0"/>
              </a:ext>
            </a:extLst>
          </a:blip>
          <a:srcRect l="9050" r="8559" b="16404"/>
          <a:stretch/>
        </p:blipFill>
        <p:spPr>
          <a:xfrm>
            <a:off x="10941268" y="1"/>
            <a:ext cx="1250731" cy="126902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355DC2-9D86-11F5-7C8C-661E6C81B9A7}"/>
              </a:ext>
            </a:extLst>
          </p:cNvPr>
          <p:cNvSpPr txBox="1"/>
          <p:nvPr/>
        </p:nvSpPr>
        <p:spPr>
          <a:xfrm>
            <a:off x="3388560" y="441116"/>
            <a:ext cx="5414880" cy="584775"/>
          </a:xfrm>
          <a:prstGeom prst="rect">
            <a:avLst/>
          </a:prstGeom>
          <a:noFill/>
        </p:spPr>
        <p:txBody>
          <a:bodyPr wrap="square">
            <a:spAutoFit/>
          </a:bodyPr>
          <a:lstStyle/>
          <a:p>
            <a:r>
              <a:rPr lang="en-IN" altLang="en-US" sz="3200" b="1"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Department Approval Page</a:t>
            </a:r>
            <a:endParaRPr lang="en-IN" sz="3200" b="1"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9ED826C5-F72E-4A22-91C9-12E4FA028571}"/>
              </a:ext>
            </a:extLst>
          </p:cNvPr>
          <p:cNvPicPr>
            <a:picLocks noChangeAspect="1"/>
          </p:cNvPicPr>
          <p:nvPr/>
        </p:nvPicPr>
        <p:blipFill>
          <a:blip r:embed="rId2"/>
          <a:stretch>
            <a:fillRect/>
          </a:stretch>
        </p:blipFill>
        <p:spPr>
          <a:xfrm>
            <a:off x="1340069" y="1510189"/>
            <a:ext cx="9511862" cy="5347811"/>
          </a:xfrm>
          <a:prstGeom prst="rect">
            <a:avLst/>
          </a:prstGeom>
        </p:spPr>
      </p:pic>
      <p:pic>
        <p:nvPicPr>
          <p:cNvPr id="6" name="Picture 5">
            <a:extLst>
              <a:ext uri="{FF2B5EF4-FFF2-40B4-BE49-F238E27FC236}">
                <a16:creationId xmlns:a16="http://schemas.microsoft.com/office/drawing/2014/main" id="{1A1074A7-24F0-3261-CC03-A3F07A0525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547" y="163930"/>
            <a:ext cx="650026" cy="669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DC6F8C06-975C-DC6E-A327-E898194AAC4D}"/>
              </a:ext>
            </a:extLst>
          </p:cNvPr>
          <p:cNvPicPr>
            <a:picLocks noChangeAspect="1"/>
          </p:cNvPicPr>
          <p:nvPr/>
        </p:nvPicPr>
        <p:blipFill rotWithShape="1">
          <a:blip r:embed="rId4">
            <a:extLst>
              <a:ext uri="{28A0092B-C50C-407E-A947-70E740481C1C}">
                <a14:useLocalDpi xmlns:a14="http://schemas.microsoft.com/office/drawing/2010/main" val="0"/>
              </a:ext>
            </a:extLst>
          </a:blip>
          <a:srcRect l="9050" r="8559" b="16404"/>
          <a:stretch/>
        </p:blipFill>
        <p:spPr>
          <a:xfrm>
            <a:off x="10941268" y="1"/>
            <a:ext cx="1250731" cy="126902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val 35"/>
          <p:cNvSpPr/>
          <p:nvPr/>
        </p:nvSpPr>
        <p:spPr>
          <a:xfrm>
            <a:off x="6885654" y="2755446"/>
            <a:ext cx="4595814" cy="4595814"/>
          </a:xfrm>
          <a:prstGeom prst="ellipse">
            <a:avLst/>
          </a:prstGeom>
          <a:solidFill>
            <a:schemeClr val="tx1">
              <a:alpha val="46000"/>
            </a:schemeClr>
          </a:solidFill>
          <a:ln>
            <a:noFill/>
          </a:ln>
          <a:scene3d>
            <a:camera prst="isometricTopUp"/>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Oval 33"/>
          <p:cNvSpPr/>
          <p:nvPr/>
        </p:nvSpPr>
        <p:spPr>
          <a:xfrm>
            <a:off x="7203561" y="2825252"/>
            <a:ext cx="3960000" cy="3960000"/>
          </a:xfrm>
          <a:prstGeom prst="ellipse">
            <a:avLst/>
          </a:prstGeom>
          <a:gradFill>
            <a:gsLst>
              <a:gs pos="100000">
                <a:schemeClr val="bg1"/>
              </a:gs>
              <a:gs pos="0">
                <a:schemeClr val="bg1"/>
              </a:gs>
            </a:gsLst>
            <a:lin ang="13500000" scaled="1"/>
          </a:gradFill>
          <a:ln>
            <a:noFill/>
          </a:ln>
          <a:scene3d>
            <a:camera prst="isometricTopUp"/>
            <a:lightRig rig="threePt" dir="t"/>
          </a:scene3d>
          <a:sp3d extrusionH="158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Oval 34"/>
          <p:cNvSpPr/>
          <p:nvPr/>
        </p:nvSpPr>
        <p:spPr>
          <a:xfrm>
            <a:off x="7419054" y="2836770"/>
            <a:ext cx="3503614" cy="3503614"/>
          </a:xfrm>
          <a:prstGeom prst="ellipse">
            <a:avLst/>
          </a:prstGeom>
          <a:gradFill flip="none" rotWithShape="1">
            <a:gsLst>
              <a:gs pos="35000">
                <a:schemeClr val="bg2">
                  <a:lumMod val="75000"/>
                </a:schemeClr>
              </a:gs>
              <a:gs pos="76000">
                <a:srgbClr val="00B0F0"/>
              </a:gs>
            </a:gsLst>
            <a:lin ang="1350000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Rounded Corners 31"/>
          <p:cNvSpPr/>
          <p:nvPr/>
        </p:nvSpPr>
        <p:spPr>
          <a:xfrm>
            <a:off x="8533990" y="738707"/>
            <a:ext cx="2544564" cy="4213046"/>
          </a:xfrm>
          <a:prstGeom prst="roundRect">
            <a:avLst>
              <a:gd name="adj" fmla="val 12515"/>
            </a:avLst>
          </a:prstGeom>
          <a:solidFill>
            <a:schemeClr val="bg1">
              <a:alpha val="38000"/>
            </a:schemeClr>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Rounded Corners 29"/>
          <p:cNvSpPr/>
          <p:nvPr/>
        </p:nvSpPr>
        <p:spPr>
          <a:xfrm>
            <a:off x="8291536" y="819395"/>
            <a:ext cx="2544564" cy="4213046"/>
          </a:xfrm>
          <a:prstGeom prst="roundRect">
            <a:avLst>
              <a:gd name="adj" fmla="val 12515"/>
            </a:avLst>
          </a:prstGeom>
          <a:solidFill>
            <a:schemeClr val="bg1"/>
          </a:solidFill>
          <a:ln>
            <a:noFill/>
          </a:ln>
          <a:effectLst>
            <a:reflection blurRad="165100" stA="75000" endPos="16000" dir="5400000" sy="-100000" algn="bl" rotWithShape="0"/>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Rounded Corners 14"/>
          <p:cNvSpPr/>
          <p:nvPr/>
        </p:nvSpPr>
        <p:spPr>
          <a:xfrm>
            <a:off x="8501862" y="1266221"/>
            <a:ext cx="2045163" cy="3386187"/>
          </a:xfrm>
          <a:prstGeom prst="roundRect">
            <a:avLst>
              <a:gd name="adj" fmla="val 12515"/>
            </a:avLst>
          </a:prstGeom>
          <a:gradFill>
            <a:gsLst>
              <a:gs pos="0">
                <a:srgbClr val="66FFFF"/>
              </a:gs>
              <a:gs pos="100000">
                <a:schemeClr val="tx1">
                  <a:lumMod val="50000"/>
                  <a:lumOff val="50000"/>
                </a:schemeClr>
              </a:gs>
            </a:gsLst>
            <a:lin ang="13500000" scaled="1"/>
          </a:gra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5" name="Graphic 24" descr="Bullseye"/>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14811" y="2183494"/>
            <a:ext cx="501029" cy="501028"/>
          </a:xfrm>
          <a:prstGeom prst="rect">
            <a:avLst/>
          </a:prstGeom>
          <a:scene3d>
            <a:camera prst="isometricLeftDown"/>
            <a:lightRig rig="threePt" dir="t"/>
          </a:scene3d>
        </p:spPr>
      </p:pic>
      <p:pic>
        <p:nvPicPr>
          <p:cNvPr id="27" name="Graphic 26" descr="Lightbulb"/>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34883" y="1863584"/>
            <a:ext cx="501029" cy="501028"/>
          </a:xfrm>
          <a:prstGeom prst="rect">
            <a:avLst/>
          </a:prstGeom>
          <a:scene3d>
            <a:camera prst="isometricLeftDown"/>
            <a:lightRig rig="threePt" dir="t"/>
          </a:scene3d>
        </p:spPr>
      </p:pic>
      <p:sp>
        <p:nvSpPr>
          <p:cNvPr id="81" name="Freeform: Shape 80"/>
          <p:cNvSpPr/>
          <p:nvPr/>
        </p:nvSpPr>
        <p:spPr>
          <a:xfrm rot="2480906">
            <a:off x="-1438420" y="-1336487"/>
            <a:ext cx="6313947" cy="8324631"/>
          </a:xfrm>
          <a:custGeom>
            <a:avLst/>
            <a:gdLst>
              <a:gd name="connsiteX0" fmla="*/ 3609337 w 6313947"/>
              <a:gd name="connsiteY0" fmla="*/ 0 h 8324631"/>
              <a:gd name="connsiteX1" fmla="*/ 5190227 w 6313947"/>
              <a:gd name="connsiteY1" fmla="*/ 0 h 8324631"/>
              <a:gd name="connsiteX2" fmla="*/ 6313947 w 6313947"/>
              <a:gd name="connsiteY2" fmla="*/ 1123720 h 8324631"/>
              <a:gd name="connsiteX3" fmla="*/ 6313947 w 6313947"/>
              <a:gd name="connsiteY3" fmla="*/ 6755289 h 8324631"/>
              <a:gd name="connsiteX4" fmla="*/ 4530645 w 6313947"/>
              <a:gd name="connsiteY4" fmla="*/ 8324631 h 8324631"/>
              <a:gd name="connsiteX5" fmla="*/ 0 w 6313947"/>
              <a:gd name="connsiteY5" fmla="*/ 3176290 h 832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13947" h="8324631">
                <a:moveTo>
                  <a:pt x="3609337" y="0"/>
                </a:moveTo>
                <a:lnTo>
                  <a:pt x="5190227" y="0"/>
                </a:lnTo>
                <a:cubicBezTo>
                  <a:pt x="5810840" y="0"/>
                  <a:pt x="6313947" y="503107"/>
                  <a:pt x="6313947" y="1123720"/>
                </a:cubicBezTo>
                <a:lnTo>
                  <a:pt x="6313947" y="6755289"/>
                </a:lnTo>
                <a:lnTo>
                  <a:pt x="4530645" y="8324631"/>
                </a:lnTo>
                <a:lnTo>
                  <a:pt x="0" y="3176290"/>
                </a:lnTo>
                <a:close/>
              </a:path>
            </a:pathLst>
          </a:custGeom>
          <a:solidFill>
            <a:schemeClr val="bg1">
              <a:lumMod val="9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Freeform: Shape 82"/>
          <p:cNvSpPr/>
          <p:nvPr/>
        </p:nvSpPr>
        <p:spPr>
          <a:xfrm rot="2480906">
            <a:off x="-1467885" y="-1252275"/>
            <a:ext cx="6107166" cy="8155474"/>
          </a:xfrm>
          <a:custGeom>
            <a:avLst/>
            <a:gdLst>
              <a:gd name="connsiteX0" fmla="*/ 0 w 6107166"/>
              <a:gd name="connsiteY0" fmla="*/ 3007134 h 8155474"/>
              <a:gd name="connsiteX1" fmla="*/ 3417119 w 6107166"/>
              <a:gd name="connsiteY1" fmla="*/ 0 h 8155474"/>
              <a:gd name="connsiteX2" fmla="*/ 4983446 w 6107166"/>
              <a:gd name="connsiteY2" fmla="*/ 0 h 8155474"/>
              <a:gd name="connsiteX3" fmla="*/ 6107166 w 6107166"/>
              <a:gd name="connsiteY3" fmla="*/ 1123720 h 8155474"/>
              <a:gd name="connsiteX4" fmla="*/ 6107166 w 6107166"/>
              <a:gd name="connsiteY4" fmla="*/ 6768104 h 8155474"/>
              <a:gd name="connsiteX5" fmla="*/ 4530645 w 6107166"/>
              <a:gd name="connsiteY5" fmla="*/ 8155474 h 815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7166" h="8155474">
                <a:moveTo>
                  <a:pt x="0" y="3007134"/>
                </a:moveTo>
                <a:lnTo>
                  <a:pt x="3417119" y="0"/>
                </a:lnTo>
                <a:lnTo>
                  <a:pt x="4983446" y="0"/>
                </a:lnTo>
                <a:cubicBezTo>
                  <a:pt x="5604059" y="0"/>
                  <a:pt x="6107166" y="503107"/>
                  <a:pt x="6107166" y="1123720"/>
                </a:cubicBezTo>
                <a:lnTo>
                  <a:pt x="6107166" y="6768104"/>
                </a:lnTo>
                <a:lnTo>
                  <a:pt x="4530645" y="8155474"/>
                </a:lnTo>
                <a:close/>
              </a:path>
            </a:pathLst>
          </a:custGeom>
          <a:solidFill>
            <a:srgbClr val="00B0F0">
              <a:alpha val="66000"/>
            </a:srgbClr>
          </a:solidFill>
          <a:ln>
            <a:noFill/>
          </a:ln>
          <a:effectLst>
            <a:outerShdw blurRad="431800" dist="38100" algn="l" rotWithShape="0">
              <a:srgbClr val="FF33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TextBox 84"/>
          <p:cNvSpPr txBox="1"/>
          <p:nvPr/>
        </p:nvSpPr>
        <p:spPr>
          <a:xfrm>
            <a:off x="245110" y="738505"/>
            <a:ext cx="4979670"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3600" b="1" i="0" u="none" strike="noStrike" kern="1200" cap="none" spc="0" normalizeH="0" baseline="0" noProof="0" dirty="0">
                <a:ln>
                  <a:noFill/>
                </a:ln>
                <a:effectLst/>
                <a:uLnTx/>
                <a:uFillTx/>
                <a:latin typeface="Oswald" panose="00000500000000000000" pitchFamily="2" charset="0"/>
                <a:ea typeface="+mn-ea"/>
                <a:cs typeface="+mn-cs"/>
              </a:rPr>
              <a:t>Dev Sanskriti No-Dues in Easy Steps</a:t>
            </a:r>
            <a:endParaRPr kumimoji="0" lang="en-IN" sz="3200" b="1" i="0" u="none" strike="noStrike" kern="1200" cap="none" spc="0" normalizeH="0" baseline="0" noProof="0" dirty="0">
              <a:ln>
                <a:noFill/>
              </a:ln>
              <a:effectLst/>
              <a:uLnTx/>
              <a:uFillTx/>
              <a:latin typeface="Oswald" panose="00000500000000000000" pitchFamily="2" charset="0"/>
              <a:ea typeface="+mn-ea"/>
              <a:cs typeface="+mn-cs"/>
            </a:endParaRPr>
          </a:p>
        </p:txBody>
      </p:sp>
      <p:sp>
        <p:nvSpPr>
          <p:cNvPr id="22" name="Rectangle: Rounded Corners 21"/>
          <p:cNvSpPr/>
          <p:nvPr/>
        </p:nvSpPr>
        <p:spPr>
          <a:xfrm>
            <a:off x="8832128" y="2403563"/>
            <a:ext cx="1364317" cy="2006822"/>
          </a:xfrm>
          <a:prstGeom prst="roundRect">
            <a:avLst/>
          </a:prstGeom>
          <a:blipFill>
            <a:blip r:embed="rId6" cstate="print">
              <a:extLst>
                <a:ext uri="{28A0092B-C50C-407E-A947-70E740481C1C}">
                  <a14:useLocalDpi xmlns:a14="http://schemas.microsoft.com/office/drawing/2010/main" val="0"/>
                </a:ext>
              </a:extLst>
            </a:blip>
            <a:stretch>
              <a:fillRect/>
            </a:stretch>
          </a:blip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Rounded Corners 87"/>
          <p:cNvSpPr/>
          <p:nvPr/>
        </p:nvSpPr>
        <p:spPr>
          <a:xfrm>
            <a:off x="92241" y="3581844"/>
            <a:ext cx="3806628" cy="122340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IN" altLang="en-US" sz="2000" b="1" spc="300" dirty="0">
                <a:solidFill>
                  <a:schemeClr val="tx1"/>
                </a:solidFill>
                <a:latin typeface="Arial" panose="020B0604020202020204" pitchFamily="34" charset="0"/>
                <a:cs typeface="Arial" panose="020B0604020202020204" pitchFamily="34" charset="0"/>
              </a:rPr>
              <a:t>PRESENTED</a:t>
            </a:r>
            <a:r>
              <a:rPr lang="en-US" sz="2000" b="1" spc="300" dirty="0">
                <a:solidFill>
                  <a:schemeClr val="tx1"/>
                </a:solidFill>
                <a:latin typeface="Arial" panose="020B0604020202020204" pitchFamily="34" charset="0"/>
                <a:cs typeface="Arial" panose="020B0604020202020204" pitchFamily="34" charset="0"/>
              </a:rPr>
              <a:t> BY:-</a:t>
            </a:r>
          </a:p>
          <a:p>
            <a:pPr marL="0" marR="0" lvl="0" indent="0" algn="ctr" defTabSz="914400" rtl="0" eaLnBrk="1" fontAlgn="auto" latinLnBrk="0" hangingPunct="1">
              <a:lnSpc>
                <a:spcPct val="100000"/>
              </a:lnSpc>
              <a:spcBef>
                <a:spcPts val="0"/>
              </a:spcBef>
              <a:spcAft>
                <a:spcPts val="0"/>
              </a:spcAft>
              <a:buClrTx/>
              <a:buSzTx/>
              <a:buFontTx/>
              <a:buNone/>
              <a:defRPr/>
            </a:pPr>
            <a:r>
              <a:rPr lang="en-US" sz="2000" b="1" spc="300" dirty="0">
                <a:solidFill>
                  <a:schemeClr val="tx1"/>
                </a:solidFill>
                <a:latin typeface="Arial" panose="020B0604020202020204" pitchFamily="34" charset="0"/>
                <a:cs typeface="Arial" panose="020B0604020202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defRPr/>
            </a:pPr>
            <a:r>
              <a:rPr lang="en-US" sz="2000" b="1" spc="300" dirty="0">
                <a:solidFill>
                  <a:schemeClr val="tx1"/>
                </a:solidFill>
                <a:latin typeface="Arial" panose="020B0604020202020204" pitchFamily="34" charset="0"/>
                <a:cs typeface="Arial" panose="020B0604020202020204" pitchFamily="34" charset="0"/>
              </a:rPr>
              <a:t>VIDHI GAUTAM</a:t>
            </a:r>
            <a:endParaRPr kumimoji="0" lang="en-IN" sz="2000" b="1" i="0" u="none" strike="noStrike" kern="1200" cap="none" spc="30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C664081C-5581-5EEE-1BDF-D8A131E11803}"/>
              </a:ext>
            </a:extLst>
          </p:cNvPr>
          <p:cNvPicPr>
            <a:picLocks noChangeAspect="1"/>
          </p:cNvPicPr>
          <p:nvPr/>
        </p:nvPicPr>
        <p:blipFill rotWithShape="1">
          <a:blip r:embed="rId7">
            <a:extLst>
              <a:ext uri="{28A0092B-C50C-407E-A947-70E740481C1C}">
                <a14:useLocalDpi xmlns:a14="http://schemas.microsoft.com/office/drawing/2010/main" val="0"/>
              </a:ext>
            </a:extLst>
          </a:blip>
          <a:srcRect l="9050" r="8559" b="16404"/>
          <a:stretch/>
        </p:blipFill>
        <p:spPr>
          <a:xfrm>
            <a:off x="10426262" y="0"/>
            <a:ext cx="1765738" cy="17915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250" fill="hold"/>
                                        <p:tgtEl>
                                          <p:spTgt spid="36"/>
                                        </p:tgtEl>
                                        <p:attrNameLst>
                                          <p:attrName>ppt_x</p:attrName>
                                        </p:attrNameLst>
                                      </p:cBhvr>
                                      <p:tavLst>
                                        <p:tav tm="0">
                                          <p:val>
                                            <p:strVal val="#ppt_x"/>
                                          </p:val>
                                        </p:tav>
                                        <p:tav tm="100000">
                                          <p:val>
                                            <p:strVal val="#ppt_x"/>
                                          </p:val>
                                        </p:tav>
                                      </p:tavLst>
                                    </p:anim>
                                    <p:anim calcmode="lin" valueType="num">
                                      <p:cBhvr additive="base">
                                        <p:cTn id="8" dur="125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1250" fill="hold"/>
                                        <p:tgtEl>
                                          <p:spTgt spid="34"/>
                                        </p:tgtEl>
                                        <p:attrNameLst>
                                          <p:attrName>ppt_x</p:attrName>
                                        </p:attrNameLst>
                                      </p:cBhvr>
                                      <p:tavLst>
                                        <p:tav tm="0">
                                          <p:val>
                                            <p:strVal val="#ppt_x"/>
                                          </p:val>
                                        </p:tav>
                                        <p:tav tm="100000">
                                          <p:val>
                                            <p:strVal val="#ppt_x"/>
                                          </p:val>
                                        </p:tav>
                                      </p:tavLst>
                                    </p:anim>
                                    <p:anim calcmode="lin" valueType="num">
                                      <p:cBhvr additive="base">
                                        <p:cTn id="12" dur="1250" fill="hold"/>
                                        <p:tgtEl>
                                          <p:spTgt spid="3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75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1250" fill="hold"/>
                                        <p:tgtEl>
                                          <p:spTgt spid="35"/>
                                        </p:tgtEl>
                                        <p:attrNameLst>
                                          <p:attrName>ppt_x</p:attrName>
                                        </p:attrNameLst>
                                      </p:cBhvr>
                                      <p:tavLst>
                                        <p:tav tm="0">
                                          <p:val>
                                            <p:strVal val="#ppt_x"/>
                                          </p:val>
                                        </p:tav>
                                        <p:tav tm="100000">
                                          <p:val>
                                            <p:strVal val="#ppt_x"/>
                                          </p:val>
                                        </p:tav>
                                      </p:tavLst>
                                    </p:anim>
                                    <p:anim calcmode="lin" valueType="num">
                                      <p:cBhvr additive="base">
                                        <p:cTn id="16" dur="125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1250" fill="hold"/>
                                        <p:tgtEl>
                                          <p:spTgt spid="32"/>
                                        </p:tgtEl>
                                        <p:attrNameLst>
                                          <p:attrName>ppt_x</p:attrName>
                                        </p:attrNameLst>
                                      </p:cBhvr>
                                      <p:tavLst>
                                        <p:tav tm="0">
                                          <p:val>
                                            <p:strVal val="#ppt_x"/>
                                          </p:val>
                                        </p:tav>
                                        <p:tav tm="100000">
                                          <p:val>
                                            <p:strVal val="#ppt_x"/>
                                          </p:val>
                                        </p:tav>
                                      </p:tavLst>
                                    </p:anim>
                                    <p:anim calcmode="lin" valueType="num">
                                      <p:cBhvr additive="base">
                                        <p:cTn id="20" dur="1250" fill="hold"/>
                                        <p:tgtEl>
                                          <p:spTgt spid="3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1250" fill="hold"/>
                                        <p:tgtEl>
                                          <p:spTgt spid="30"/>
                                        </p:tgtEl>
                                        <p:attrNameLst>
                                          <p:attrName>ppt_x</p:attrName>
                                        </p:attrNameLst>
                                      </p:cBhvr>
                                      <p:tavLst>
                                        <p:tav tm="0">
                                          <p:val>
                                            <p:strVal val="#ppt_x"/>
                                          </p:val>
                                        </p:tav>
                                        <p:tav tm="100000">
                                          <p:val>
                                            <p:strVal val="#ppt_x"/>
                                          </p:val>
                                        </p:tav>
                                      </p:tavLst>
                                    </p:anim>
                                    <p:anim calcmode="lin" valueType="num">
                                      <p:cBhvr additive="base">
                                        <p:cTn id="24" dur="1250" fill="hold"/>
                                        <p:tgtEl>
                                          <p:spTgt spid="3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250" fill="hold"/>
                                        <p:tgtEl>
                                          <p:spTgt spid="15"/>
                                        </p:tgtEl>
                                        <p:attrNameLst>
                                          <p:attrName>ppt_x</p:attrName>
                                        </p:attrNameLst>
                                      </p:cBhvr>
                                      <p:tavLst>
                                        <p:tav tm="0">
                                          <p:val>
                                            <p:strVal val="#ppt_x"/>
                                          </p:val>
                                        </p:tav>
                                        <p:tav tm="100000">
                                          <p:val>
                                            <p:strVal val="#ppt_x"/>
                                          </p:val>
                                        </p:tav>
                                      </p:tavLst>
                                    </p:anim>
                                    <p:anim calcmode="lin" valueType="num">
                                      <p:cBhvr additive="base">
                                        <p:cTn id="28" dur="125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1250" fill="hold"/>
                                        <p:tgtEl>
                                          <p:spTgt spid="25"/>
                                        </p:tgtEl>
                                        <p:attrNameLst>
                                          <p:attrName>ppt_x</p:attrName>
                                        </p:attrNameLst>
                                      </p:cBhvr>
                                      <p:tavLst>
                                        <p:tav tm="0">
                                          <p:val>
                                            <p:strVal val="#ppt_x"/>
                                          </p:val>
                                        </p:tav>
                                        <p:tav tm="100000">
                                          <p:val>
                                            <p:strVal val="#ppt_x"/>
                                          </p:val>
                                        </p:tav>
                                      </p:tavLst>
                                    </p:anim>
                                    <p:anim calcmode="lin" valueType="num">
                                      <p:cBhvr additive="base">
                                        <p:cTn id="32" dur="1250" fill="hold"/>
                                        <p:tgtEl>
                                          <p:spTgt spid="25"/>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1250"/>
                                  </p:st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1250" fill="hold"/>
                                        <p:tgtEl>
                                          <p:spTgt spid="27"/>
                                        </p:tgtEl>
                                        <p:attrNameLst>
                                          <p:attrName>ppt_x</p:attrName>
                                        </p:attrNameLst>
                                      </p:cBhvr>
                                      <p:tavLst>
                                        <p:tav tm="0">
                                          <p:val>
                                            <p:strVal val="#ppt_x"/>
                                          </p:val>
                                        </p:tav>
                                        <p:tav tm="100000">
                                          <p:val>
                                            <p:strVal val="#ppt_x"/>
                                          </p:val>
                                        </p:tav>
                                      </p:tavLst>
                                    </p:anim>
                                    <p:anim calcmode="lin" valueType="num">
                                      <p:cBhvr additive="base">
                                        <p:cTn id="36" dur="1250" fill="hold"/>
                                        <p:tgtEl>
                                          <p:spTgt spid="27"/>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2250"/>
                                  </p:stCondLst>
                                  <p:childTnLst>
                                    <p:set>
                                      <p:cBhvr>
                                        <p:cTn id="38" dur="1" fill="hold">
                                          <p:stCondLst>
                                            <p:cond delay="0"/>
                                          </p:stCondLst>
                                        </p:cTn>
                                        <p:tgtEl>
                                          <p:spTgt spid="85"/>
                                        </p:tgtEl>
                                        <p:attrNameLst>
                                          <p:attrName>style.visibility</p:attrName>
                                        </p:attrNameLst>
                                      </p:cBhvr>
                                      <p:to>
                                        <p:strVal val="visible"/>
                                      </p:to>
                                    </p:set>
                                    <p:anim calcmode="lin" valueType="num">
                                      <p:cBhvr additive="base">
                                        <p:cTn id="39" dur="1250" fill="hold"/>
                                        <p:tgtEl>
                                          <p:spTgt spid="85"/>
                                        </p:tgtEl>
                                        <p:attrNameLst>
                                          <p:attrName>ppt_x</p:attrName>
                                        </p:attrNameLst>
                                      </p:cBhvr>
                                      <p:tavLst>
                                        <p:tav tm="0">
                                          <p:val>
                                            <p:strVal val="#ppt_x"/>
                                          </p:val>
                                        </p:tav>
                                        <p:tav tm="100000">
                                          <p:val>
                                            <p:strVal val="#ppt_x"/>
                                          </p:val>
                                        </p:tav>
                                      </p:tavLst>
                                    </p:anim>
                                    <p:anim calcmode="lin" valueType="num">
                                      <p:cBhvr additive="base">
                                        <p:cTn id="40" dur="1250" fill="hold"/>
                                        <p:tgtEl>
                                          <p:spTgt spid="8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125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1250" fill="hold"/>
                                        <p:tgtEl>
                                          <p:spTgt spid="22"/>
                                        </p:tgtEl>
                                        <p:attrNameLst>
                                          <p:attrName>ppt_x</p:attrName>
                                        </p:attrNameLst>
                                      </p:cBhvr>
                                      <p:tavLst>
                                        <p:tav tm="0">
                                          <p:val>
                                            <p:strVal val="#ppt_x"/>
                                          </p:val>
                                        </p:tav>
                                        <p:tav tm="100000">
                                          <p:val>
                                            <p:strVal val="#ppt_x"/>
                                          </p:val>
                                        </p:tav>
                                      </p:tavLst>
                                    </p:anim>
                                    <p:anim calcmode="lin" valueType="num">
                                      <p:cBhvr additive="base">
                                        <p:cTn id="44" dur="1250" fill="hold"/>
                                        <p:tgtEl>
                                          <p:spTgt spid="22"/>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2750"/>
                                  </p:stCondLst>
                                  <p:childTnLst>
                                    <p:set>
                                      <p:cBhvr>
                                        <p:cTn id="46" dur="1" fill="hold">
                                          <p:stCondLst>
                                            <p:cond delay="0"/>
                                          </p:stCondLst>
                                        </p:cTn>
                                        <p:tgtEl>
                                          <p:spTgt spid="2"/>
                                        </p:tgtEl>
                                        <p:attrNameLst>
                                          <p:attrName>style.visibility</p:attrName>
                                        </p:attrNameLst>
                                      </p:cBhvr>
                                      <p:to>
                                        <p:strVal val="visible"/>
                                      </p:to>
                                    </p:set>
                                    <p:anim calcmode="lin" valueType="num">
                                      <p:cBhvr additive="base">
                                        <p:cTn id="47" dur="1250" fill="hold"/>
                                        <p:tgtEl>
                                          <p:spTgt spid="2"/>
                                        </p:tgtEl>
                                        <p:attrNameLst>
                                          <p:attrName>ppt_x</p:attrName>
                                        </p:attrNameLst>
                                      </p:cBhvr>
                                      <p:tavLst>
                                        <p:tav tm="0">
                                          <p:val>
                                            <p:strVal val="#ppt_x"/>
                                          </p:val>
                                        </p:tav>
                                        <p:tav tm="100000">
                                          <p:val>
                                            <p:strVal val="#ppt_x"/>
                                          </p:val>
                                        </p:tav>
                                      </p:tavLst>
                                    </p:anim>
                                    <p:anim calcmode="lin" valueType="num">
                                      <p:cBhvr additive="base">
                                        <p:cTn id="48" dur="12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4" grpId="0" animBg="1"/>
      <p:bldP spid="35" grpId="0" animBg="1"/>
      <p:bldP spid="32" grpId="0" animBg="1"/>
      <p:bldP spid="30" grpId="0" animBg="1"/>
      <p:bldP spid="15" grpId="0" animBg="1"/>
      <p:bldP spid="85" grpId="0"/>
      <p:bldP spid="22" grpId="0" animBg="1"/>
      <p:bldP spid="2"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163669" y="378211"/>
            <a:ext cx="5864661" cy="584775"/>
          </a:xfrm>
          <a:prstGeom prst="rect">
            <a:avLst/>
          </a:prstGeom>
          <a:noFill/>
        </p:spPr>
        <p:txBody>
          <a:bodyPr wrap="square">
            <a:spAutoFit/>
          </a:bodyPr>
          <a:lstStyle/>
          <a:p>
            <a:r>
              <a:rPr lang="en-IN" altLang="en-US" sz="3200" b="1"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Department Contact Us Page</a:t>
            </a:r>
            <a:endParaRPr lang="en-IN" sz="3200" b="1"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8663E1F-DF4C-2168-5724-B8332649B9C6}"/>
              </a:ext>
            </a:extLst>
          </p:cNvPr>
          <p:cNvPicPr>
            <a:picLocks noChangeAspect="1"/>
          </p:cNvPicPr>
          <p:nvPr/>
        </p:nvPicPr>
        <p:blipFill>
          <a:blip r:embed="rId2"/>
          <a:stretch>
            <a:fillRect/>
          </a:stretch>
        </p:blipFill>
        <p:spPr>
          <a:xfrm>
            <a:off x="1400576" y="1578226"/>
            <a:ext cx="9390848" cy="5279774"/>
          </a:xfrm>
          <a:prstGeom prst="rect">
            <a:avLst/>
          </a:prstGeom>
        </p:spPr>
      </p:pic>
      <p:pic>
        <p:nvPicPr>
          <p:cNvPr id="8" name="Picture 7">
            <a:extLst>
              <a:ext uri="{FF2B5EF4-FFF2-40B4-BE49-F238E27FC236}">
                <a16:creationId xmlns:a16="http://schemas.microsoft.com/office/drawing/2014/main" id="{7406BBA6-7E55-24BE-0781-7DF811E9FA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547" y="163930"/>
            <a:ext cx="650026" cy="669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A3A895BF-D1F5-51B5-ED98-172343D1414D}"/>
              </a:ext>
            </a:extLst>
          </p:cNvPr>
          <p:cNvPicPr>
            <a:picLocks noChangeAspect="1"/>
          </p:cNvPicPr>
          <p:nvPr/>
        </p:nvPicPr>
        <p:blipFill rotWithShape="1">
          <a:blip r:embed="rId4">
            <a:extLst>
              <a:ext uri="{28A0092B-C50C-407E-A947-70E740481C1C}">
                <a14:useLocalDpi xmlns:a14="http://schemas.microsoft.com/office/drawing/2010/main" val="0"/>
              </a:ext>
            </a:extLst>
          </a:blip>
          <a:srcRect l="9050" r="8559" b="16404"/>
          <a:stretch/>
        </p:blipFill>
        <p:spPr>
          <a:xfrm>
            <a:off x="10941268" y="1"/>
            <a:ext cx="1250731" cy="1269024"/>
          </a:xfrm>
          <a:prstGeom prst="rect">
            <a:avLst/>
          </a:prstGeom>
        </p:spPr>
      </p:pic>
    </p:spTree>
    <p:extLst>
      <p:ext uri="{BB962C8B-B14F-4D97-AF65-F5344CB8AC3E}">
        <p14:creationId xmlns:p14="http://schemas.microsoft.com/office/powerpoint/2010/main" val="1639987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68699" y="376336"/>
            <a:ext cx="5054600" cy="584775"/>
          </a:xfrm>
          <a:prstGeom prst="rect">
            <a:avLst/>
          </a:prstGeom>
          <a:noFill/>
        </p:spPr>
        <p:txBody>
          <a:bodyPr wrap="square" rtlCol="0">
            <a:spAutoFit/>
          </a:bodyPr>
          <a:lstStyle/>
          <a:p>
            <a:pPr algn="ctr"/>
            <a:r>
              <a:rPr lang="en-US" sz="32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Admin</a:t>
            </a:r>
            <a:r>
              <a:rPr lang="en-IN" altLang="en-US" sz="32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Login Page</a:t>
            </a:r>
          </a:p>
        </p:txBody>
      </p:sp>
      <p:pic>
        <p:nvPicPr>
          <p:cNvPr id="3" name="Picture 2">
            <a:extLst>
              <a:ext uri="{FF2B5EF4-FFF2-40B4-BE49-F238E27FC236}">
                <a16:creationId xmlns:a16="http://schemas.microsoft.com/office/drawing/2014/main" id="{8E60944F-101E-7ACC-B149-E34127BA96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47" y="163930"/>
            <a:ext cx="650026" cy="669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988DD0CA-1CCE-D2DA-E5D4-7357D9F7F134}"/>
              </a:ext>
            </a:extLst>
          </p:cNvPr>
          <p:cNvPicPr>
            <a:picLocks noChangeAspect="1"/>
          </p:cNvPicPr>
          <p:nvPr/>
        </p:nvPicPr>
        <p:blipFill>
          <a:blip r:embed="rId3"/>
          <a:stretch>
            <a:fillRect/>
          </a:stretch>
        </p:blipFill>
        <p:spPr>
          <a:xfrm>
            <a:off x="1466192" y="1652009"/>
            <a:ext cx="9259614" cy="5205991"/>
          </a:xfrm>
          <a:prstGeom prst="rect">
            <a:avLst/>
          </a:prstGeom>
        </p:spPr>
      </p:pic>
      <p:pic>
        <p:nvPicPr>
          <p:cNvPr id="4" name="Picture 3">
            <a:extLst>
              <a:ext uri="{FF2B5EF4-FFF2-40B4-BE49-F238E27FC236}">
                <a16:creationId xmlns:a16="http://schemas.microsoft.com/office/drawing/2014/main" id="{53511051-B5AA-1744-63A4-5D08C2441667}"/>
              </a:ext>
            </a:extLst>
          </p:cNvPr>
          <p:cNvPicPr>
            <a:picLocks noChangeAspect="1"/>
          </p:cNvPicPr>
          <p:nvPr/>
        </p:nvPicPr>
        <p:blipFill rotWithShape="1">
          <a:blip r:embed="rId4">
            <a:extLst>
              <a:ext uri="{28A0092B-C50C-407E-A947-70E740481C1C}">
                <a14:useLocalDpi xmlns:a14="http://schemas.microsoft.com/office/drawing/2010/main" val="0"/>
              </a:ext>
            </a:extLst>
          </a:blip>
          <a:srcRect l="9050" r="8559" b="16404"/>
          <a:stretch/>
        </p:blipFill>
        <p:spPr>
          <a:xfrm>
            <a:off x="10941268" y="1"/>
            <a:ext cx="1250731" cy="126902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32225" y="327463"/>
            <a:ext cx="4527550" cy="58477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Admin - Dashboard</a:t>
            </a:r>
            <a:endParaRPr lang="en-IN" altLang="en-US" sz="3200" b="1"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5251B998-521F-B801-762A-407C099C5D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47" y="163930"/>
            <a:ext cx="650026" cy="669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7AD74FC7-5098-4476-8781-A39D5A290EE1}"/>
              </a:ext>
            </a:extLst>
          </p:cNvPr>
          <p:cNvPicPr>
            <a:picLocks noChangeAspect="1"/>
          </p:cNvPicPr>
          <p:nvPr/>
        </p:nvPicPr>
        <p:blipFill>
          <a:blip r:embed="rId3"/>
          <a:stretch>
            <a:fillRect/>
          </a:stretch>
        </p:blipFill>
        <p:spPr>
          <a:xfrm>
            <a:off x="1277007" y="1244275"/>
            <a:ext cx="9637986" cy="5613725"/>
          </a:xfrm>
          <a:prstGeom prst="rect">
            <a:avLst/>
          </a:prstGeom>
        </p:spPr>
      </p:pic>
      <p:pic>
        <p:nvPicPr>
          <p:cNvPr id="4" name="Picture 3">
            <a:extLst>
              <a:ext uri="{FF2B5EF4-FFF2-40B4-BE49-F238E27FC236}">
                <a16:creationId xmlns:a16="http://schemas.microsoft.com/office/drawing/2014/main" id="{B9467056-BBAF-8A42-8FE7-630699B64A84}"/>
              </a:ext>
            </a:extLst>
          </p:cNvPr>
          <p:cNvPicPr>
            <a:picLocks noChangeAspect="1"/>
          </p:cNvPicPr>
          <p:nvPr/>
        </p:nvPicPr>
        <p:blipFill rotWithShape="1">
          <a:blip r:embed="rId4">
            <a:extLst>
              <a:ext uri="{28A0092B-C50C-407E-A947-70E740481C1C}">
                <a14:useLocalDpi xmlns:a14="http://schemas.microsoft.com/office/drawing/2010/main" val="0"/>
              </a:ext>
            </a:extLst>
          </a:blip>
          <a:srcRect l="9050" r="8559" b="16404"/>
          <a:stretch/>
        </p:blipFill>
        <p:spPr>
          <a:xfrm>
            <a:off x="10941268" y="1"/>
            <a:ext cx="1250731" cy="126902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40567" y="426225"/>
            <a:ext cx="5910865" cy="58477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Admin – Applied Form Page</a:t>
            </a:r>
            <a:endParaRPr lang="en-IN" altLang="en-US" sz="3200" b="1"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5251B998-521F-B801-762A-407C099C5D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47" y="163930"/>
            <a:ext cx="650026" cy="669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E047AB1F-99F3-8E59-0B09-EB4608604D7C}"/>
              </a:ext>
            </a:extLst>
          </p:cNvPr>
          <p:cNvPicPr>
            <a:picLocks noChangeAspect="1"/>
          </p:cNvPicPr>
          <p:nvPr/>
        </p:nvPicPr>
        <p:blipFill>
          <a:blip r:embed="rId3"/>
          <a:stretch>
            <a:fillRect/>
          </a:stretch>
        </p:blipFill>
        <p:spPr>
          <a:xfrm>
            <a:off x="1140541" y="1415845"/>
            <a:ext cx="9910915" cy="5442155"/>
          </a:xfrm>
          <a:prstGeom prst="rect">
            <a:avLst/>
          </a:prstGeom>
        </p:spPr>
      </p:pic>
      <p:pic>
        <p:nvPicPr>
          <p:cNvPr id="4" name="Picture 3">
            <a:extLst>
              <a:ext uri="{FF2B5EF4-FFF2-40B4-BE49-F238E27FC236}">
                <a16:creationId xmlns:a16="http://schemas.microsoft.com/office/drawing/2014/main" id="{C403E6B2-AC31-9DA5-1CEF-1F2BFDB1D152}"/>
              </a:ext>
            </a:extLst>
          </p:cNvPr>
          <p:cNvPicPr>
            <a:picLocks noChangeAspect="1"/>
          </p:cNvPicPr>
          <p:nvPr/>
        </p:nvPicPr>
        <p:blipFill rotWithShape="1">
          <a:blip r:embed="rId4">
            <a:extLst>
              <a:ext uri="{28A0092B-C50C-407E-A947-70E740481C1C}">
                <a14:useLocalDpi xmlns:a14="http://schemas.microsoft.com/office/drawing/2010/main" val="0"/>
              </a:ext>
            </a:extLst>
          </a:blip>
          <a:srcRect l="9050" r="8559" b="16404"/>
          <a:stretch/>
        </p:blipFill>
        <p:spPr>
          <a:xfrm>
            <a:off x="10941268" y="1"/>
            <a:ext cx="1250731" cy="1269024"/>
          </a:xfrm>
          <a:prstGeom prst="rect">
            <a:avLst/>
          </a:prstGeom>
        </p:spPr>
      </p:pic>
    </p:spTree>
    <p:extLst>
      <p:ext uri="{BB962C8B-B14F-4D97-AF65-F5344CB8AC3E}">
        <p14:creationId xmlns:p14="http://schemas.microsoft.com/office/powerpoint/2010/main" val="24568019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90795" y="441990"/>
            <a:ext cx="6210409" cy="58477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Admin – Registered Students</a:t>
            </a:r>
            <a:endParaRPr lang="en-IN" altLang="en-US" sz="3200" b="1"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5251B998-521F-B801-762A-407C099C5D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47" y="163930"/>
            <a:ext cx="650026" cy="669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7B4A51D4-CE9F-5A52-7793-CE08CFABC20E}"/>
              </a:ext>
            </a:extLst>
          </p:cNvPr>
          <p:cNvPicPr>
            <a:picLocks noChangeAspect="1"/>
          </p:cNvPicPr>
          <p:nvPr/>
        </p:nvPicPr>
        <p:blipFill>
          <a:blip r:embed="rId3"/>
          <a:stretch>
            <a:fillRect/>
          </a:stretch>
        </p:blipFill>
        <p:spPr>
          <a:xfrm>
            <a:off x="1253358" y="1412688"/>
            <a:ext cx="9685283" cy="5445312"/>
          </a:xfrm>
          <a:prstGeom prst="rect">
            <a:avLst/>
          </a:prstGeom>
        </p:spPr>
      </p:pic>
      <p:pic>
        <p:nvPicPr>
          <p:cNvPr id="4" name="Picture 3">
            <a:extLst>
              <a:ext uri="{FF2B5EF4-FFF2-40B4-BE49-F238E27FC236}">
                <a16:creationId xmlns:a16="http://schemas.microsoft.com/office/drawing/2014/main" id="{BF6554F8-B93F-7C25-76EB-47C395347310}"/>
              </a:ext>
            </a:extLst>
          </p:cNvPr>
          <p:cNvPicPr>
            <a:picLocks noChangeAspect="1"/>
          </p:cNvPicPr>
          <p:nvPr/>
        </p:nvPicPr>
        <p:blipFill rotWithShape="1">
          <a:blip r:embed="rId4">
            <a:extLst>
              <a:ext uri="{28A0092B-C50C-407E-A947-70E740481C1C}">
                <a14:useLocalDpi xmlns:a14="http://schemas.microsoft.com/office/drawing/2010/main" val="0"/>
              </a:ext>
            </a:extLst>
          </a:blip>
          <a:srcRect l="9050" r="8559" b="16404"/>
          <a:stretch/>
        </p:blipFill>
        <p:spPr>
          <a:xfrm>
            <a:off x="10941268" y="1"/>
            <a:ext cx="1250731" cy="1269024"/>
          </a:xfrm>
          <a:prstGeom prst="rect">
            <a:avLst/>
          </a:prstGeom>
        </p:spPr>
      </p:pic>
    </p:spTree>
    <p:extLst>
      <p:ext uri="{BB962C8B-B14F-4D97-AF65-F5344CB8AC3E}">
        <p14:creationId xmlns:p14="http://schemas.microsoft.com/office/powerpoint/2010/main" val="1140808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30291" y="266207"/>
            <a:ext cx="3530990" cy="584775"/>
          </a:xfrm>
          <a:prstGeom prst="rect">
            <a:avLst/>
          </a:prstGeom>
          <a:noFill/>
        </p:spPr>
        <p:txBody>
          <a:bodyPr wrap="square" rtlCol="0">
            <a:spAutoFit/>
          </a:bodyPr>
          <a:lstStyle/>
          <a:p>
            <a:pPr algn="ctr"/>
            <a:r>
              <a:rPr lang="en-US" sz="32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Footer</a:t>
            </a:r>
            <a:endParaRPr lang="en-IN" sz="32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F6F9F687-7CD5-1340-B64B-106F19F39F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47" y="163930"/>
            <a:ext cx="650026" cy="669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36891970-BFD5-C879-E7E3-71E46B71D161}"/>
              </a:ext>
            </a:extLst>
          </p:cNvPr>
          <p:cNvPicPr>
            <a:picLocks noChangeAspect="1"/>
          </p:cNvPicPr>
          <p:nvPr/>
        </p:nvPicPr>
        <p:blipFill>
          <a:blip r:embed="rId3"/>
          <a:stretch>
            <a:fillRect/>
          </a:stretch>
        </p:blipFill>
        <p:spPr>
          <a:xfrm>
            <a:off x="837985" y="2342222"/>
            <a:ext cx="10515601" cy="2173555"/>
          </a:xfrm>
          <a:prstGeom prst="rect">
            <a:avLst/>
          </a:prstGeom>
        </p:spPr>
      </p:pic>
      <p:pic>
        <p:nvPicPr>
          <p:cNvPr id="4" name="Picture 3">
            <a:extLst>
              <a:ext uri="{FF2B5EF4-FFF2-40B4-BE49-F238E27FC236}">
                <a16:creationId xmlns:a16="http://schemas.microsoft.com/office/drawing/2014/main" id="{7124AAAD-9310-54C2-4765-13316808FED7}"/>
              </a:ext>
            </a:extLst>
          </p:cNvPr>
          <p:cNvPicPr>
            <a:picLocks noChangeAspect="1"/>
          </p:cNvPicPr>
          <p:nvPr/>
        </p:nvPicPr>
        <p:blipFill rotWithShape="1">
          <a:blip r:embed="rId4">
            <a:extLst>
              <a:ext uri="{28A0092B-C50C-407E-A947-70E740481C1C}">
                <a14:useLocalDpi xmlns:a14="http://schemas.microsoft.com/office/drawing/2010/main" val="0"/>
              </a:ext>
            </a:extLst>
          </a:blip>
          <a:srcRect l="9050" r="8559" b="16404"/>
          <a:stretch/>
        </p:blipFill>
        <p:spPr>
          <a:xfrm>
            <a:off x="10941268" y="1"/>
            <a:ext cx="1250731" cy="1269024"/>
          </a:xfrm>
          <a:prstGeom prst="rect">
            <a:avLst/>
          </a:prstGeom>
        </p:spPr>
      </p:pic>
    </p:spTree>
    <p:extLst>
      <p:ext uri="{BB962C8B-B14F-4D97-AF65-F5344CB8AC3E}">
        <p14:creationId xmlns:p14="http://schemas.microsoft.com/office/powerpoint/2010/main" val="31515752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30291" y="266207"/>
            <a:ext cx="3530990" cy="584775"/>
          </a:xfrm>
          <a:prstGeom prst="rect">
            <a:avLst/>
          </a:prstGeom>
          <a:noFill/>
        </p:spPr>
        <p:txBody>
          <a:bodyPr wrap="square" rtlCol="0">
            <a:spAutoFit/>
          </a:bodyPr>
          <a:lstStyle/>
          <a:p>
            <a:pPr algn="ctr"/>
            <a:r>
              <a:rPr lang="en-US" sz="32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Database</a:t>
            </a:r>
            <a:endParaRPr lang="en-IN" sz="32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F6F9F687-7CD5-1340-B64B-106F19F39F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47" y="163930"/>
            <a:ext cx="650026" cy="669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E39C9108-2601-301D-67F8-C94A9B4F4FF0}"/>
              </a:ext>
            </a:extLst>
          </p:cNvPr>
          <p:cNvPicPr>
            <a:picLocks noChangeAspect="1"/>
          </p:cNvPicPr>
          <p:nvPr/>
        </p:nvPicPr>
        <p:blipFill>
          <a:blip r:embed="rId3"/>
          <a:stretch>
            <a:fillRect/>
          </a:stretch>
        </p:blipFill>
        <p:spPr>
          <a:xfrm>
            <a:off x="1820917" y="1445342"/>
            <a:ext cx="8550166" cy="5412659"/>
          </a:xfrm>
          <a:prstGeom prst="rect">
            <a:avLst/>
          </a:prstGeom>
        </p:spPr>
      </p:pic>
      <p:pic>
        <p:nvPicPr>
          <p:cNvPr id="4" name="Picture 3">
            <a:extLst>
              <a:ext uri="{FF2B5EF4-FFF2-40B4-BE49-F238E27FC236}">
                <a16:creationId xmlns:a16="http://schemas.microsoft.com/office/drawing/2014/main" id="{E413171E-F12E-B248-9074-9F5340089C6A}"/>
              </a:ext>
            </a:extLst>
          </p:cNvPr>
          <p:cNvPicPr>
            <a:picLocks noChangeAspect="1"/>
          </p:cNvPicPr>
          <p:nvPr/>
        </p:nvPicPr>
        <p:blipFill rotWithShape="1">
          <a:blip r:embed="rId4">
            <a:extLst>
              <a:ext uri="{28A0092B-C50C-407E-A947-70E740481C1C}">
                <a14:useLocalDpi xmlns:a14="http://schemas.microsoft.com/office/drawing/2010/main" val="0"/>
              </a:ext>
            </a:extLst>
          </a:blip>
          <a:srcRect l="9050" r="8559" b="16404"/>
          <a:stretch/>
        </p:blipFill>
        <p:spPr>
          <a:xfrm>
            <a:off x="10941268" y="1"/>
            <a:ext cx="1250731" cy="126902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30505" y="412572"/>
            <a:ext cx="3530990" cy="584775"/>
          </a:xfrm>
          <a:prstGeom prst="rect">
            <a:avLst/>
          </a:prstGeom>
          <a:noFill/>
        </p:spPr>
        <p:txBody>
          <a:bodyPr wrap="square" rtlCol="0">
            <a:spAutoFit/>
          </a:bodyPr>
          <a:lstStyle/>
          <a:p>
            <a:pPr algn="ctr"/>
            <a:r>
              <a:rPr lang="en-US" sz="32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Database</a:t>
            </a:r>
            <a:endParaRPr lang="en-IN" sz="32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B291FDD8-0D80-CFD0-2767-FEC4A706B9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47" y="163930"/>
            <a:ext cx="650026" cy="669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F1D0243B-FE53-4F26-17D1-1992EF6A50FB}"/>
              </a:ext>
            </a:extLst>
          </p:cNvPr>
          <p:cNvPicPr>
            <a:picLocks noChangeAspect="1"/>
          </p:cNvPicPr>
          <p:nvPr/>
        </p:nvPicPr>
        <p:blipFill>
          <a:blip r:embed="rId3"/>
          <a:stretch>
            <a:fillRect/>
          </a:stretch>
        </p:blipFill>
        <p:spPr>
          <a:xfrm>
            <a:off x="1671145" y="1882468"/>
            <a:ext cx="8849710" cy="4975532"/>
          </a:xfrm>
          <a:prstGeom prst="rect">
            <a:avLst/>
          </a:prstGeom>
        </p:spPr>
      </p:pic>
      <p:pic>
        <p:nvPicPr>
          <p:cNvPr id="4" name="Picture 3">
            <a:extLst>
              <a:ext uri="{FF2B5EF4-FFF2-40B4-BE49-F238E27FC236}">
                <a16:creationId xmlns:a16="http://schemas.microsoft.com/office/drawing/2014/main" id="{A9201F3E-EA7F-6E18-A710-EAFCE0A23B08}"/>
              </a:ext>
            </a:extLst>
          </p:cNvPr>
          <p:cNvPicPr>
            <a:picLocks noChangeAspect="1"/>
          </p:cNvPicPr>
          <p:nvPr/>
        </p:nvPicPr>
        <p:blipFill rotWithShape="1">
          <a:blip r:embed="rId4">
            <a:extLst>
              <a:ext uri="{28A0092B-C50C-407E-A947-70E740481C1C}">
                <a14:useLocalDpi xmlns:a14="http://schemas.microsoft.com/office/drawing/2010/main" val="0"/>
              </a:ext>
            </a:extLst>
          </a:blip>
          <a:srcRect l="9050" r="8559" b="16404"/>
          <a:stretch/>
        </p:blipFill>
        <p:spPr>
          <a:xfrm>
            <a:off x="10941268" y="1"/>
            <a:ext cx="1250731" cy="126902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600237" y="302955"/>
            <a:ext cx="2991525" cy="584775"/>
          </a:xfrm>
          <a:prstGeom prst="rect">
            <a:avLst/>
          </a:prstGeom>
          <a:noFill/>
        </p:spPr>
        <p:txBody>
          <a:bodyPr wrap="none" rtlCol="0" anchor="t">
            <a:spAutoFit/>
          </a:bodyPr>
          <a:lstStyle/>
          <a:p>
            <a:pPr algn="ctr"/>
            <a:r>
              <a:rPr lang="en-IN" altLang="en-US" sz="32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sym typeface="+mn-ea"/>
              </a:rPr>
              <a:t>REFERENCES</a:t>
            </a:r>
          </a:p>
        </p:txBody>
      </p:sp>
      <p:sp>
        <p:nvSpPr>
          <p:cNvPr id="4" name="Round Diagonal Corner Rectangle 3"/>
          <p:cNvSpPr/>
          <p:nvPr/>
        </p:nvSpPr>
        <p:spPr>
          <a:xfrm>
            <a:off x="1340068" y="1608083"/>
            <a:ext cx="9490841" cy="524991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r>
              <a:rPr lang="en-US" sz="2400" dirty="0">
                <a:solidFill>
                  <a:schemeClr val="tx1"/>
                </a:solidFill>
                <a:latin typeface="Wingdings" panose="05000000000000000000" charset="0"/>
                <a:ea typeface="SimSun" panose="02010600030101010101" pitchFamily="2" charset="-122"/>
                <a:sym typeface="+mn-ea"/>
              </a:rPr>
              <a:t>l </a:t>
            </a:r>
            <a:r>
              <a:rPr lang="en-US" sz="2400" dirty="0">
                <a:solidFill>
                  <a:schemeClr val="tx1"/>
                </a:solidFill>
                <a:latin typeface="Times New Roman" panose="02020603050405020304" pitchFamily="18" charset="0"/>
                <a:ea typeface="SimSun" panose="02010600030101010101" pitchFamily="2" charset="-122"/>
                <a:sym typeface="+mn-ea"/>
              </a:rPr>
              <a:t>www.youtube.com</a:t>
            </a:r>
            <a:endParaRPr lang="en-US" sz="2400" dirty="0">
              <a:solidFill>
                <a:schemeClr val="tx1"/>
              </a:solidFill>
              <a:latin typeface="Wingdings" panose="05000000000000000000" charset="0"/>
              <a:ea typeface="SimSun" panose="02010600030101010101" pitchFamily="2" charset="-122"/>
              <a:sym typeface="+mn-ea"/>
            </a:endParaRPr>
          </a:p>
          <a:p>
            <a:pPr indent="0"/>
            <a:r>
              <a:rPr lang="en-US" sz="2400" dirty="0">
                <a:solidFill>
                  <a:schemeClr val="tx1"/>
                </a:solidFill>
                <a:latin typeface="Wingdings" panose="05000000000000000000" charset="0"/>
                <a:ea typeface="SimSun" panose="02010600030101010101" pitchFamily="2" charset="-122"/>
                <a:sym typeface="+mn-ea"/>
              </a:rPr>
              <a:t>l </a:t>
            </a:r>
            <a:r>
              <a:rPr lang="en-US" sz="2400" dirty="0">
                <a:solidFill>
                  <a:schemeClr val="tx1"/>
                </a:solidFill>
                <a:latin typeface="Times New Roman" panose="02020603050405020304" pitchFamily="18" charset="0"/>
                <a:ea typeface="SimSun" panose="02010600030101010101" pitchFamily="2" charset="-122"/>
                <a:sym typeface="+mn-ea"/>
              </a:rPr>
              <a:t>www.w3school.com</a:t>
            </a:r>
            <a:endParaRPr lang="en-US" sz="2400" dirty="0">
              <a:solidFill>
                <a:schemeClr val="tx1"/>
              </a:solidFill>
              <a:latin typeface="Wingdings" panose="05000000000000000000" charset="0"/>
              <a:ea typeface="SimSun" panose="02010600030101010101" pitchFamily="2" charset="-122"/>
              <a:sym typeface="+mn-ea"/>
            </a:endParaRPr>
          </a:p>
          <a:p>
            <a:pPr indent="0"/>
            <a:r>
              <a:rPr lang="en-US" sz="2400" dirty="0">
                <a:solidFill>
                  <a:schemeClr val="tx1"/>
                </a:solidFill>
                <a:latin typeface="Wingdings" panose="05000000000000000000" charset="0"/>
                <a:ea typeface="SimSun" panose="02010600030101010101" pitchFamily="2" charset="-122"/>
                <a:sym typeface="+mn-ea"/>
              </a:rPr>
              <a:t>l </a:t>
            </a:r>
            <a:r>
              <a:rPr lang="en-US" sz="2400" u="sng" dirty="0">
                <a:solidFill>
                  <a:schemeClr val="tx1"/>
                </a:solidFill>
                <a:latin typeface="Times New Roman" panose="02020603050405020304" pitchFamily="18" charset="0"/>
                <a:ea typeface="SimSun" panose="02010600030101010101" pitchFamily="2" charset="-122"/>
                <a:sym typeface="+mn-ea"/>
                <a:hlinkClick r:id="rId2">
                  <a:extLst>
                    <a:ext uri="{A12FA001-AC4F-418D-AE19-62706E023703}">
                      <ahyp:hlinkClr xmlns:ahyp="http://schemas.microsoft.com/office/drawing/2018/hyperlinkcolor" val="tx"/>
                    </a:ext>
                  </a:extLst>
                </a:hlinkClick>
              </a:rPr>
              <a:t>www.javatpoint.com</a:t>
            </a:r>
            <a:endParaRPr lang="en-US" sz="2400" dirty="0">
              <a:solidFill>
                <a:schemeClr val="tx1"/>
              </a:solidFill>
              <a:latin typeface="Wingdings" panose="05000000000000000000" charset="0"/>
              <a:ea typeface="SimSun" panose="02010600030101010101" pitchFamily="2" charset="-122"/>
              <a:sym typeface="+mn-ea"/>
            </a:endParaRPr>
          </a:p>
          <a:p>
            <a:pPr indent="0"/>
            <a:r>
              <a:rPr lang="en-US" sz="2400" dirty="0">
                <a:solidFill>
                  <a:schemeClr val="tx1"/>
                </a:solidFill>
                <a:latin typeface="Wingdings" panose="05000000000000000000" charset="0"/>
                <a:ea typeface="SimSun" panose="02010600030101010101" pitchFamily="2" charset="-122"/>
                <a:sym typeface="+mn-ea"/>
              </a:rPr>
              <a:t>l </a:t>
            </a:r>
            <a:r>
              <a:rPr lang="en-US" sz="2400" dirty="0">
                <a:solidFill>
                  <a:schemeClr val="tx1"/>
                </a:solidFill>
                <a:latin typeface="Times New Roman" panose="02020603050405020304" pitchFamily="18" charset="0"/>
                <a:ea typeface="SimSun" panose="02010600030101010101" pitchFamily="2" charset="-122"/>
                <a:sym typeface="+mn-ea"/>
              </a:rPr>
              <a:t>www.codeproject.com</a:t>
            </a:r>
            <a:endParaRPr lang="en-US" sz="2400" dirty="0">
              <a:solidFill>
                <a:schemeClr val="tx1"/>
              </a:solidFill>
              <a:latin typeface="Wingdings" panose="05000000000000000000" charset="0"/>
              <a:ea typeface="SimSun" panose="02010600030101010101" pitchFamily="2" charset="-122"/>
              <a:sym typeface="+mn-ea"/>
            </a:endParaRPr>
          </a:p>
          <a:p>
            <a:pPr indent="0"/>
            <a:r>
              <a:rPr lang="en-US" sz="2400" dirty="0">
                <a:solidFill>
                  <a:schemeClr val="tx1"/>
                </a:solidFill>
                <a:latin typeface="Wingdings" panose="05000000000000000000" charset="0"/>
                <a:ea typeface="SimSun" panose="02010600030101010101" pitchFamily="2" charset="-122"/>
                <a:sym typeface="+mn-ea"/>
              </a:rPr>
              <a:t>l </a:t>
            </a:r>
            <a:r>
              <a:rPr lang="en-US" sz="2400" u="sng" dirty="0">
                <a:solidFill>
                  <a:schemeClr val="tx1"/>
                </a:solidFill>
                <a:latin typeface="Times New Roman" panose="02020603050405020304" pitchFamily="18" charset="0"/>
                <a:ea typeface="SimSun" panose="02010600030101010101" pitchFamily="2" charset="-122"/>
                <a:sym typeface="+mn-ea"/>
                <a:hlinkClick r:id="rId3">
                  <a:extLst>
                    <a:ext uri="{A12FA001-AC4F-418D-AE19-62706E023703}">
                      <ahyp:hlinkClr xmlns:ahyp="http://schemas.microsoft.com/office/drawing/2018/hyperlinkcolor" val="tx"/>
                    </a:ext>
                  </a:extLst>
                </a:hlinkClick>
              </a:rPr>
              <a:t>https://www.homecredit.co.in/</a:t>
            </a:r>
            <a:endParaRPr lang="en-US" sz="2400" dirty="0">
              <a:solidFill>
                <a:schemeClr val="tx1"/>
              </a:solidFill>
              <a:latin typeface="Wingdings" panose="05000000000000000000" charset="0"/>
              <a:ea typeface="SimSun" panose="02010600030101010101" pitchFamily="2" charset="-122"/>
              <a:sym typeface="+mn-ea"/>
            </a:endParaRPr>
          </a:p>
          <a:p>
            <a:pPr indent="0"/>
            <a:r>
              <a:rPr lang="en-US" sz="2400" dirty="0">
                <a:solidFill>
                  <a:schemeClr val="tx1"/>
                </a:solidFill>
                <a:latin typeface="Wingdings" panose="05000000000000000000" charset="0"/>
                <a:ea typeface="SimSun" panose="02010600030101010101" pitchFamily="2" charset="-122"/>
                <a:sym typeface="+mn-ea"/>
              </a:rPr>
              <a:t>l </a:t>
            </a:r>
            <a:r>
              <a:rPr lang="en-US" sz="2400" dirty="0">
                <a:solidFill>
                  <a:schemeClr val="tx1"/>
                </a:solidFill>
                <a:latin typeface="Times New Roman" panose="02020603050405020304" pitchFamily="18" charset="0"/>
                <a:ea typeface="SimSun" panose="02010600030101010101" pitchFamily="2" charset="-122"/>
                <a:sym typeface="+mn-ea"/>
              </a:rPr>
              <a:t>https://www.tutorialspoint.com/mysql/mysql-introduction.htm </a:t>
            </a:r>
            <a:endParaRPr lang="en-US" sz="2400" dirty="0">
              <a:solidFill>
                <a:schemeClr val="tx1"/>
              </a:solidFill>
              <a:latin typeface="Wingdings" panose="05000000000000000000" charset="0"/>
              <a:ea typeface="SimSun" panose="02010600030101010101" pitchFamily="2" charset="-122"/>
              <a:sym typeface="+mn-ea"/>
            </a:endParaRPr>
          </a:p>
          <a:p>
            <a:pPr indent="0"/>
            <a:r>
              <a:rPr lang="en-US" sz="2400" dirty="0">
                <a:solidFill>
                  <a:schemeClr val="tx1"/>
                </a:solidFill>
                <a:latin typeface="Wingdings" panose="05000000000000000000" charset="0"/>
                <a:ea typeface="SimSun" panose="02010600030101010101" pitchFamily="2" charset="-122"/>
                <a:sym typeface="+mn-ea"/>
              </a:rPr>
              <a:t>l </a:t>
            </a:r>
            <a:r>
              <a:rPr lang="en-US" sz="2400" dirty="0">
                <a:solidFill>
                  <a:schemeClr val="tx1"/>
                </a:solidFill>
                <a:latin typeface="Times New Roman" panose="02020603050405020304" pitchFamily="18" charset="0"/>
                <a:ea typeface="SimSun" panose="02010600030101010101" pitchFamily="2" charset="-122"/>
                <a:sym typeface="+mn-ea"/>
              </a:rPr>
              <a:t>https://m.yaantra.com/landingpages/mobile-phone-repair-service-center</a:t>
            </a:r>
            <a:endParaRPr lang="en-US" sz="2400" dirty="0">
              <a:solidFill>
                <a:schemeClr val="tx1"/>
              </a:solidFill>
            </a:endParaRPr>
          </a:p>
        </p:txBody>
      </p:sp>
      <p:pic>
        <p:nvPicPr>
          <p:cNvPr id="3" name="Picture 2">
            <a:extLst>
              <a:ext uri="{FF2B5EF4-FFF2-40B4-BE49-F238E27FC236}">
                <a16:creationId xmlns:a16="http://schemas.microsoft.com/office/drawing/2014/main" id="{F4F41FDA-CC94-AE75-BED5-6A64A7D52D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547" y="163930"/>
            <a:ext cx="650026" cy="669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9CEC2A67-5055-00F0-9B5C-CE8EBE637E36}"/>
              </a:ext>
            </a:extLst>
          </p:cNvPr>
          <p:cNvPicPr>
            <a:picLocks noChangeAspect="1"/>
          </p:cNvPicPr>
          <p:nvPr/>
        </p:nvPicPr>
        <p:blipFill rotWithShape="1">
          <a:blip r:embed="rId5">
            <a:extLst>
              <a:ext uri="{28A0092B-C50C-407E-A947-70E740481C1C}">
                <a14:useLocalDpi xmlns:a14="http://schemas.microsoft.com/office/drawing/2010/main" val="0"/>
              </a:ext>
            </a:extLst>
          </a:blip>
          <a:srcRect l="9050" r="8559" b="16404"/>
          <a:stretch/>
        </p:blipFill>
        <p:spPr>
          <a:xfrm>
            <a:off x="10941268" y="1"/>
            <a:ext cx="1250731" cy="126902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66057" y="2836770"/>
            <a:ext cx="6261861" cy="1087198"/>
          </a:xfrm>
          <a:prstGeom prst="rect">
            <a:avLst/>
          </a:prstGeom>
          <a:noFill/>
          <a:scene3d>
            <a:camera prst="perspectiveFront"/>
            <a:lightRig rig="threePt" dir="t"/>
          </a:scene3d>
        </p:spPr>
        <p:txBody>
          <a:bodyPr wrap="square" rtlCol="0">
            <a:prstTxWarp prst="textPlain">
              <a:avLst/>
            </a:prstTxWarp>
            <a:spAutoFit/>
          </a:bodyPr>
          <a:lstStyle/>
          <a:p>
            <a:pPr algn="ctr"/>
            <a:r>
              <a:rPr lang="en-US" sz="4000" b="1" dirty="0">
                <a:effectLst>
                  <a:outerShdw blurRad="38100" dist="38100" dir="2700000" algn="tl">
                    <a:srgbClr val="000000">
                      <a:alpha val="43137"/>
                    </a:srgbClr>
                  </a:outerShdw>
                  <a:reflection blurRad="6350" stA="55000" endA="300" endPos="45500" dir="5400000" sy="-100000" algn="bl" rotWithShape="0"/>
                </a:effectLst>
                <a:latin typeface="Arial" panose="020B0604020202020204" pitchFamily="34" charset="0"/>
                <a:cs typeface="Arial" panose="020B0604020202020204" pitchFamily="34" charset="0"/>
              </a:rPr>
              <a:t>THANK YOU…</a:t>
            </a:r>
            <a:endParaRPr lang="en-IN" sz="4000" b="1" dirty="0">
              <a:effectLst>
                <a:outerShdw blurRad="38100" dist="38100" dir="2700000" algn="tl">
                  <a:srgbClr val="000000">
                    <a:alpha val="43137"/>
                  </a:srgbClr>
                </a:outerShdw>
                <a:reflection blurRad="6350" stA="55000" endA="300" endPos="45500" dir="5400000" sy="-100000" algn="bl" rotWithShape="0"/>
              </a:effectLst>
              <a:latin typeface="Arial" panose="020B0604020202020204" pitchFamily="34" charset="0"/>
              <a:cs typeface="Arial" panose="020B0604020202020204" pitchFamily="34" charset="0"/>
            </a:endParaRPr>
          </a:p>
        </p:txBody>
      </p:sp>
      <p:sp>
        <p:nvSpPr>
          <p:cNvPr id="7" name="Oval 6">
            <a:extLst>
              <a:ext uri="{FF2B5EF4-FFF2-40B4-BE49-F238E27FC236}">
                <a16:creationId xmlns:a16="http://schemas.microsoft.com/office/drawing/2014/main" id="{AD2C44F5-98E7-359D-557B-0C873521087C}"/>
              </a:ext>
            </a:extLst>
          </p:cNvPr>
          <p:cNvSpPr/>
          <p:nvPr/>
        </p:nvSpPr>
        <p:spPr>
          <a:xfrm>
            <a:off x="6885654" y="2755446"/>
            <a:ext cx="4595814" cy="4595814"/>
          </a:xfrm>
          <a:prstGeom prst="ellipse">
            <a:avLst/>
          </a:prstGeom>
          <a:solidFill>
            <a:schemeClr val="tx1">
              <a:alpha val="46000"/>
            </a:schemeClr>
          </a:solidFill>
          <a:ln>
            <a:noFill/>
          </a:ln>
          <a:scene3d>
            <a:camera prst="isometricTopUp"/>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BBBBAC7C-D5D3-FF4B-12CF-B4DD4627380E}"/>
              </a:ext>
            </a:extLst>
          </p:cNvPr>
          <p:cNvSpPr/>
          <p:nvPr/>
        </p:nvSpPr>
        <p:spPr>
          <a:xfrm>
            <a:off x="7203561" y="2825252"/>
            <a:ext cx="3960000" cy="3960000"/>
          </a:xfrm>
          <a:prstGeom prst="ellipse">
            <a:avLst/>
          </a:prstGeom>
          <a:gradFill>
            <a:gsLst>
              <a:gs pos="100000">
                <a:schemeClr val="bg1"/>
              </a:gs>
              <a:gs pos="0">
                <a:schemeClr val="bg1"/>
              </a:gs>
            </a:gsLst>
            <a:lin ang="13500000" scaled="1"/>
          </a:gradFill>
          <a:ln>
            <a:noFill/>
          </a:ln>
          <a:scene3d>
            <a:camera prst="isometricTopUp"/>
            <a:lightRig rig="threePt" dir="t"/>
          </a:scene3d>
          <a:sp3d extrusionH="158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35FB81BA-6401-6DEA-0E03-CE75957F77AA}"/>
              </a:ext>
            </a:extLst>
          </p:cNvPr>
          <p:cNvSpPr/>
          <p:nvPr/>
        </p:nvSpPr>
        <p:spPr>
          <a:xfrm>
            <a:off x="7419054" y="2836770"/>
            <a:ext cx="3503614" cy="3503614"/>
          </a:xfrm>
          <a:prstGeom prst="ellipse">
            <a:avLst/>
          </a:prstGeom>
          <a:gradFill flip="none" rotWithShape="1">
            <a:gsLst>
              <a:gs pos="35000">
                <a:schemeClr val="bg2">
                  <a:lumMod val="75000"/>
                </a:schemeClr>
              </a:gs>
              <a:gs pos="76000">
                <a:srgbClr val="00B0F0"/>
              </a:gs>
            </a:gsLst>
            <a:lin ang="1350000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Rounded Corners 11">
            <a:extLst>
              <a:ext uri="{FF2B5EF4-FFF2-40B4-BE49-F238E27FC236}">
                <a16:creationId xmlns:a16="http://schemas.microsoft.com/office/drawing/2014/main" id="{EDABC29A-DC1E-41F6-99BE-B7FE7AB56DF0}"/>
              </a:ext>
            </a:extLst>
          </p:cNvPr>
          <p:cNvSpPr/>
          <p:nvPr/>
        </p:nvSpPr>
        <p:spPr>
          <a:xfrm>
            <a:off x="8501862" y="1266221"/>
            <a:ext cx="2045163" cy="3386187"/>
          </a:xfrm>
          <a:prstGeom prst="roundRect">
            <a:avLst>
              <a:gd name="adj" fmla="val 12515"/>
            </a:avLst>
          </a:prstGeom>
          <a:gradFill>
            <a:gsLst>
              <a:gs pos="0">
                <a:srgbClr val="66FFFF"/>
              </a:gs>
              <a:gs pos="100000">
                <a:schemeClr val="tx1">
                  <a:lumMod val="50000"/>
                  <a:lumOff val="50000"/>
                </a:schemeClr>
              </a:gs>
            </a:gsLst>
            <a:lin ang="13500000" scaled="1"/>
          </a:gra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Graphic 12" descr="Bullseye">
            <a:extLst>
              <a:ext uri="{FF2B5EF4-FFF2-40B4-BE49-F238E27FC236}">
                <a16:creationId xmlns:a16="http://schemas.microsoft.com/office/drawing/2014/main" id="{B0EDEB47-4579-F2DE-E928-B2628D7D3D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14811" y="2183494"/>
            <a:ext cx="501029" cy="501028"/>
          </a:xfrm>
          <a:prstGeom prst="rect">
            <a:avLst/>
          </a:prstGeom>
          <a:scene3d>
            <a:camera prst="isometricLeftDown"/>
            <a:lightRig rig="threePt" dir="t"/>
          </a:scene3d>
        </p:spPr>
      </p:pic>
      <p:pic>
        <p:nvPicPr>
          <p:cNvPr id="14" name="Graphic 13" descr="Lightbulb">
            <a:extLst>
              <a:ext uri="{FF2B5EF4-FFF2-40B4-BE49-F238E27FC236}">
                <a16:creationId xmlns:a16="http://schemas.microsoft.com/office/drawing/2014/main" id="{E164E9A1-22F5-6F08-6290-765509A62E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34883" y="1863584"/>
            <a:ext cx="501029" cy="501028"/>
          </a:xfrm>
          <a:prstGeom prst="rect">
            <a:avLst/>
          </a:prstGeom>
          <a:scene3d>
            <a:camera prst="isometricLeftDown"/>
            <a:lightRig rig="threePt" dir="t"/>
          </a:scene3d>
        </p:spPr>
      </p:pic>
      <p:sp>
        <p:nvSpPr>
          <p:cNvPr id="15" name="Rectangle: Rounded Corners 14">
            <a:extLst>
              <a:ext uri="{FF2B5EF4-FFF2-40B4-BE49-F238E27FC236}">
                <a16:creationId xmlns:a16="http://schemas.microsoft.com/office/drawing/2014/main" id="{2C8BF253-C062-E5C8-9472-CB6F456DC214}"/>
              </a:ext>
            </a:extLst>
          </p:cNvPr>
          <p:cNvSpPr/>
          <p:nvPr/>
        </p:nvSpPr>
        <p:spPr>
          <a:xfrm>
            <a:off x="8832128" y="2403563"/>
            <a:ext cx="1364317" cy="2006822"/>
          </a:xfrm>
          <a:prstGeom prst="roundRect">
            <a:avLst/>
          </a:prstGeom>
          <a:blipFill>
            <a:blip r:embed="rId6" cstate="print">
              <a:extLst>
                <a:ext uri="{28A0092B-C50C-407E-A947-70E740481C1C}">
                  <a14:useLocalDpi xmlns:a14="http://schemas.microsoft.com/office/drawing/2010/main" val="0"/>
                </a:ext>
              </a:extLst>
            </a:blip>
            <a:stretch>
              <a:fillRect/>
            </a:stretch>
          </a:blip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6C07AD50-0FAC-37D9-8AB8-A9402EF75FFF}"/>
              </a:ext>
            </a:extLst>
          </p:cNvPr>
          <p:cNvPicPr>
            <a:picLocks noChangeAspect="1"/>
          </p:cNvPicPr>
          <p:nvPr/>
        </p:nvPicPr>
        <p:blipFill rotWithShape="1">
          <a:blip r:embed="rId7">
            <a:extLst>
              <a:ext uri="{28A0092B-C50C-407E-A947-70E740481C1C}">
                <a14:useLocalDpi xmlns:a14="http://schemas.microsoft.com/office/drawing/2010/main" val="0"/>
              </a:ext>
            </a:extLst>
          </a:blip>
          <a:srcRect l="9050" r="8559" b="16404"/>
          <a:stretch/>
        </p:blipFill>
        <p:spPr>
          <a:xfrm>
            <a:off x="10941268" y="1"/>
            <a:ext cx="1250731" cy="12690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25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25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1000" fill="hold"/>
                                        <p:tgtEl>
                                          <p:spTgt spid="14"/>
                                        </p:tgtEl>
                                        <p:attrNameLst>
                                          <p:attrName>ppt_x</p:attrName>
                                        </p:attrNameLst>
                                      </p:cBhvr>
                                      <p:tavLst>
                                        <p:tav tm="0">
                                          <p:val>
                                            <p:strVal val="#ppt_x"/>
                                          </p:val>
                                        </p:tav>
                                        <p:tav tm="100000">
                                          <p:val>
                                            <p:strVal val="#ppt_x"/>
                                          </p:val>
                                        </p:tav>
                                      </p:tavLst>
                                    </p:anim>
                                    <p:anim calcmode="lin" valueType="num">
                                      <p:cBhvr additive="base">
                                        <p:cTn id="28" dur="10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25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1000" fill="hold"/>
                                        <p:tgtEl>
                                          <p:spTgt spid="15"/>
                                        </p:tgtEl>
                                        <p:attrNameLst>
                                          <p:attrName>ppt_x</p:attrName>
                                        </p:attrNameLst>
                                      </p:cBhvr>
                                      <p:tavLst>
                                        <p:tav tm="0">
                                          <p:val>
                                            <p:strVal val="#ppt_x"/>
                                          </p:val>
                                        </p:tav>
                                        <p:tav tm="100000">
                                          <p:val>
                                            <p:strVal val="#ppt_x"/>
                                          </p:val>
                                        </p:tav>
                                      </p:tavLst>
                                    </p:anim>
                                    <p:anim calcmode="lin" valueType="num">
                                      <p:cBhvr additive="base">
                                        <p:cTn id="32" dur="1000" fill="hold"/>
                                        <p:tgtEl>
                                          <p:spTgt spid="15"/>
                                        </p:tgtEl>
                                        <p:attrNameLst>
                                          <p:attrName>ppt_y</p:attrName>
                                        </p:attrNameLst>
                                      </p:cBhvr>
                                      <p:tavLst>
                                        <p:tav tm="0">
                                          <p:val>
                                            <p:strVal val="1+#ppt_h/2"/>
                                          </p:val>
                                        </p:tav>
                                        <p:tav tm="100000">
                                          <p:val>
                                            <p:strVal val="#ppt_y"/>
                                          </p:val>
                                        </p:tav>
                                      </p:tavLst>
                                    </p:anim>
                                  </p:childTnLst>
                                </p:cTn>
                              </p:par>
                            </p:childTnLst>
                          </p:cTn>
                        </p:par>
                        <p:par>
                          <p:cTn id="33" fill="hold">
                            <p:stCondLst>
                              <p:cond delay="1250"/>
                            </p:stCondLst>
                            <p:childTnLst>
                              <p:par>
                                <p:cTn id="34" presetID="22" presetClass="entr" presetSubtype="4" fill="hold" grpId="0"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down)">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10" grpId="0" animBg="1"/>
      <p:bldP spid="11" grpId="0" animBg="1"/>
      <p:bldP spid="12"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p:cNvSpPr/>
          <p:nvPr/>
        </p:nvSpPr>
        <p:spPr>
          <a:xfrm>
            <a:off x="1" y="1394461"/>
            <a:ext cx="12163283" cy="4926075"/>
          </a:xfrm>
          <a:custGeom>
            <a:avLst/>
            <a:gdLst>
              <a:gd name="connsiteX0" fmla="*/ 6112039 w 12163283"/>
              <a:gd name="connsiteY0" fmla="*/ 63 h 4926075"/>
              <a:gd name="connsiteX1" fmla="*/ 7545934 w 12163283"/>
              <a:gd name="connsiteY1" fmla="*/ 607289 h 4926075"/>
              <a:gd name="connsiteX2" fmla="*/ 7523250 w 12163283"/>
              <a:gd name="connsiteY2" fmla="*/ 3484473 h 4926075"/>
              <a:gd name="connsiteX3" fmla="*/ 7520054 w 12163283"/>
              <a:gd name="connsiteY3" fmla="*/ 3481227 h 4926075"/>
              <a:gd name="connsiteX4" fmla="*/ 7481408 w 12163283"/>
              <a:gd name="connsiteY4" fmla="*/ 3536996 h 4926075"/>
              <a:gd name="connsiteX5" fmla="*/ 7367620 w 12163283"/>
              <a:gd name="connsiteY5" fmla="*/ 3964495 h 4926075"/>
              <a:gd name="connsiteX6" fmla="*/ 8053383 w 12163283"/>
              <a:gd name="connsiteY6" fmla="*/ 4805898 h 4926075"/>
              <a:gd name="connsiteX7" fmla="*/ 8122910 w 12163283"/>
              <a:gd name="connsiteY7" fmla="*/ 4816509 h 4926075"/>
              <a:gd name="connsiteX8" fmla="*/ 8122910 w 12163283"/>
              <a:gd name="connsiteY8" fmla="*/ 4811430 h 4926075"/>
              <a:gd name="connsiteX9" fmla="*/ 12163283 w 12163283"/>
              <a:gd name="connsiteY9" fmla="*/ 4811430 h 4926075"/>
              <a:gd name="connsiteX10" fmla="*/ 12163283 w 12163283"/>
              <a:gd name="connsiteY10" fmla="*/ 4925120 h 4926075"/>
              <a:gd name="connsiteX11" fmla="*/ 8122910 w 12163283"/>
              <a:gd name="connsiteY11" fmla="*/ 4925120 h 4926075"/>
              <a:gd name="connsiteX12" fmla="*/ 8122910 w 12163283"/>
              <a:gd name="connsiteY12" fmla="*/ 4926075 h 4926075"/>
              <a:gd name="connsiteX13" fmla="*/ 8031530 w 12163283"/>
              <a:gd name="connsiteY13" fmla="*/ 4912128 h 4926075"/>
              <a:gd name="connsiteX14" fmla="*/ 7259187 w 12163283"/>
              <a:gd name="connsiteY14" fmla="*/ 3964495 h 4926075"/>
              <a:gd name="connsiteX15" fmla="*/ 7387341 w 12163283"/>
              <a:gd name="connsiteY15" fmla="*/ 3483022 h 4926075"/>
              <a:gd name="connsiteX16" fmla="*/ 7442770 w 12163283"/>
              <a:gd name="connsiteY16" fmla="*/ 3403034 h 4926075"/>
              <a:gd name="connsiteX17" fmla="*/ 7446137 w 12163283"/>
              <a:gd name="connsiteY17" fmla="*/ 3406135 h 4926075"/>
              <a:gd name="connsiteX18" fmla="*/ 7443780 w 12163283"/>
              <a:gd name="connsiteY18" fmla="*/ 3403741 h 4926075"/>
              <a:gd name="connsiteX19" fmla="*/ 7465201 w 12163283"/>
              <a:gd name="connsiteY19" fmla="*/ 686758 h 4926075"/>
              <a:gd name="connsiteX20" fmla="*/ 4748218 w 12163283"/>
              <a:gd name="connsiteY20" fmla="*/ 665337 h 4926075"/>
              <a:gd name="connsiteX21" fmla="*/ 4726797 w 12163283"/>
              <a:gd name="connsiteY21" fmla="*/ 3382320 h 4926075"/>
              <a:gd name="connsiteX22" fmla="*/ 4722790 w 12163283"/>
              <a:gd name="connsiteY22" fmla="*/ 3386265 h 4926075"/>
              <a:gd name="connsiteX23" fmla="*/ 4775941 w 12163283"/>
              <a:gd name="connsiteY23" fmla="*/ 3462967 h 4926075"/>
              <a:gd name="connsiteX24" fmla="*/ 4904095 w 12163283"/>
              <a:gd name="connsiteY24" fmla="*/ 3944440 h 4926075"/>
              <a:gd name="connsiteX25" fmla="*/ 4131752 w 12163283"/>
              <a:gd name="connsiteY25" fmla="*/ 4892073 h 4926075"/>
              <a:gd name="connsiteX26" fmla="*/ 4040373 w 12163283"/>
              <a:gd name="connsiteY26" fmla="*/ 4906020 h 4926075"/>
              <a:gd name="connsiteX27" fmla="*/ 0 w 12163283"/>
              <a:gd name="connsiteY27" fmla="*/ 4906020 h 4926075"/>
              <a:gd name="connsiteX28" fmla="*/ 0 w 12163283"/>
              <a:gd name="connsiteY28" fmla="*/ 4792330 h 4926075"/>
              <a:gd name="connsiteX29" fmla="*/ 4040373 w 12163283"/>
              <a:gd name="connsiteY29" fmla="*/ 4792330 h 4926075"/>
              <a:gd name="connsiteX30" fmla="*/ 4040373 w 12163283"/>
              <a:gd name="connsiteY30" fmla="*/ 4796454 h 4926075"/>
              <a:gd name="connsiteX31" fmla="*/ 4109899 w 12163283"/>
              <a:gd name="connsiteY31" fmla="*/ 4785843 h 4926075"/>
              <a:gd name="connsiteX32" fmla="*/ 4795662 w 12163283"/>
              <a:gd name="connsiteY32" fmla="*/ 3944440 h 4926075"/>
              <a:gd name="connsiteX33" fmla="*/ 4681874 w 12163283"/>
              <a:gd name="connsiteY33" fmla="*/ 3516941 h 4926075"/>
              <a:gd name="connsiteX34" fmla="*/ 4640265 w 12163283"/>
              <a:gd name="connsiteY34" fmla="*/ 3456897 h 4926075"/>
              <a:gd name="connsiteX35" fmla="*/ 4641061 w 12163283"/>
              <a:gd name="connsiteY35" fmla="*/ 3456164 h 4926075"/>
              <a:gd name="connsiteX36" fmla="*/ 4507623 w 12163283"/>
              <a:gd name="connsiteY36" fmla="*/ 3306173 h 4926075"/>
              <a:gd name="connsiteX37" fmla="*/ 4668749 w 12163283"/>
              <a:gd name="connsiteY37" fmla="*/ 584605 h 4926075"/>
              <a:gd name="connsiteX38" fmla="*/ 6112039 w 12163283"/>
              <a:gd name="connsiteY38" fmla="*/ 63 h 492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2163283" h="4926075">
                <a:moveTo>
                  <a:pt x="6112039" y="63"/>
                </a:moveTo>
                <a:cubicBezTo>
                  <a:pt x="6632707" y="4168"/>
                  <a:pt x="7151809" y="206901"/>
                  <a:pt x="7545934" y="607289"/>
                </a:cubicBezTo>
                <a:cubicBezTo>
                  <a:pt x="8334182" y="1408065"/>
                  <a:pt x="8324026" y="2696225"/>
                  <a:pt x="7523250" y="3484473"/>
                </a:cubicBezTo>
                <a:lnTo>
                  <a:pt x="7520054" y="3481227"/>
                </a:lnTo>
                <a:lnTo>
                  <a:pt x="7481408" y="3536996"/>
                </a:lnTo>
                <a:cubicBezTo>
                  <a:pt x="7409020" y="3662885"/>
                  <a:pt x="7367620" y="3808856"/>
                  <a:pt x="7367620" y="3964495"/>
                </a:cubicBezTo>
                <a:cubicBezTo>
                  <a:pt x="7367620" y="4379535"/>
                  <a:pt x="7662019" y="4725814"/>
                  <a:pt x="8053383" y="4805898"/>
                </a:cubicBezTo>
                <a:lnTo>
                  <a:pt x="8122910" y="4816509"/>
                </a:lnTo>
                <a:lnTo>
                  <a:pt x="8122910" y="4811430"/>
                </a:lnTo>
                <a:lnTo>
                  <a:pt x="12163283" y="4811430"/>
                </a:lnTo>
                <a:lnTo>
                  <a:pt x="12163283" y="4925120"/>
                </a:lnTo>
                <a:lnTo>
                  <a:pt x="8122910" y="4925120"/>
                </a:lnTo>
                <a:lnTo>
                  <a:pt x="8122910" y="4926075"/>
                </a:lnTo>
                <a:lnTo>
                  <a:pt x="8031530" y="4912128"/>
                </a:lnTo>
                <a:cubicBezTo>
                  <a:pt x="7590754" y="4821933"/>
                  <a:pt x="7259187" y="4431935"/>
                  <a:pt x="7259187" y="3964495"/>
                </a:cubicBezTo>
                <a:cubicBezTo>
                  <a:pt x="7259187" y="3789205"/>
                  <a:pt x="7305813" y="3624806"/>
                  <a:pt x="7387341" y="3483022"/>
                </a:cubicBezTo>
                <a:lnTo>
                  <a:pt x="7442770" y="3403034"/>
                </a:lnTo>
                <a:lnTo>
                  <a:pt x="7446137" y="3406135"/>
                </a:lnTo>
                <a:lnTo>
                  <a:pt x="7443780" y="3403741"/>
                </a:lnTo>
                <a:cubicBezTo>
                  <a:pt x="8199970" y="2659382"/>
                  <a:pt x="8209560" y="1442947"/>
                  <a:pt x="7465201" y="686758"/>
                </a:cubicBezTo>
                <a:cubicBezTo>
                  <a:pt x="6720842" y="-69431"/>
                  <a:pt x="5504408" y="-79022"/>
                  <a:pt x="4748218" y="665337"/>
                </a:cubicBezTo>
                <a:cubicBezTo>
                  <a:pt x="3992029" y="1409696"/>
                  <a:pt x="3982439" y="2626131"/>
                  <a:pt x="4726797" y="3382320"/>
                </a:cubicBezTo>
                <a:lnTo>
                  <a:pt x="4722790" y="3386265"/>
                </a:lnTo>
                <a:lnTo>
                  <a:pt x="4775941" y="3462967"/>
                </a:lnTo>
                <a:cubicBezTo>
                  <a:pt x="4857469" y="3604751"/>
                  <a:pt x="4904095" y="3769150"/>
                  <a:pt x="4904095" y="3944440"/>
                </a:cubicBezTo>
                <a:cubicBezTo>
                  <a:pt x="4904095" y="4411880"/>
                  <a:pt x="4572528" y="4801878"/>
                  <a:pt x="4131752" y="4892073"/>
                </a:cubicBezTo>
                <a:lnTo>
                  <a:pt x="4040373" y="4906020"/>
                </a:lnTo>
                <a:lnTo>
                  <a:pt x="0" y="4906020"/>
                </a:lnTo>
                <a:lnTo>
                  <a:pt x="0" y="4792330"/>
                </a:lnTo>
                <a:lnTo>
                  <a:pt x="4040373" y="4792330"/>
                </a:lnTo>
                <a:lnTo>
                  <a:pt x="4040373" y="4796454"/>
                </a:lnTo>
                <a:lnTo>
                  <a:pt x="4109899" y="4785843"/>
                </a:lnTo>
                <a:cubicBezTo>
                  <a:pt x="4501263" y="4705759"/>
                  <a:pt x="4795662" y="4359480"/>
                  <a:pt x="4795662" y="3944440"/>
                </a:cubicBezTo>
                <a:cubicBezTo>
                  <a:pt x="4795662" y="3788801"/>
                  <a:pt x="4754262" y="3642830"/>
                  <a:pt x="4681874" y="3516941"/>
                </a:cubicBezTo>
                <a:lnTo>
                  <a:pt x="4640265" y="3456897"/>
                </a:lnTo>
                <a:lnTo>
                  <a:pt x="4641061" y="3456164"/>
                </a:lnTo>
                <a:lnTo>
                  <a:pt x="4507623" y="3306173"/>
                </a:lnTo>
                <a:cubicBezTo>
                  <a:pt x="3862175" y="2501946"/>
                  <a:pt x="3918021" y="1323587"/>
                  <a:pt x="4668749" y="584605"/>
                </a:cubicBezTo>
                <a:cubicBezTo>
                  <a:pt x="5069137" y="190481"/>
                  <a:pt x="5591371" y="-4042"/>
                  <a:pt x="6112039" y="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Oval 3"/>
          <p:cNvSpPr/>
          <p:nvPr/>
        </p:nvSpPr>
        <p:spPr>
          <a:xfrm>
            <a:off x="4189978" y="3678843"/>
            <a:ext cx="254833" cy="254833"/>
          </a:xfrm>
          <a:prstGeom prst="ellips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p:cNvSpPr/>
          <p:nvPr/>
        </p:nvSpPr>
        <p:spPr>
          <a:xfrm>
            <a:off x="4229204" y="2355086"/>
            <a:ext cx="254833" cy="25483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p:cNvSpPr/>
          <p:nvPr/>
        </p:nvSpPr>
        <p:spPr>
          <a:xfrm>
            <a:off x="5067121" y="1576917"/>
            <a:ext cx="254833" cy="254833"/>
          </a:xfrm>
          <a:prstGeom prst="ellipse">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p:cNvSpPr/>
          <p:nvPr/>
        </p:nvSpPr>
        <p:spPr>
          <a:xfrm>
            <a:off x="7763110" y="4183347"/>
            <a:ext cx="254833" cy="254833"/>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p:cNvSpPr/>
          <p:nvPr/>
        </p:nvSpPr>
        <p:spPr>
          <a:xfrm>
            <a:off x="7582437" y="2292768"/>
            <a:ext cx="254833" cy="25483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7" name="Group 16"/>
          <p:cNvGrpSpPr/>
          <p:nvPr/>
        </p:nvGrpSpPr>
        <p:grpSpPr>
          <a:xfrm>
            <a:off x="4490487" y="1823487"/>
            <a:ext cx="3211025" cy="3211025"/>
            <a:chOff x="4490487" y="1823487"/>
            <a:chExt cx="3211025" cy="3211025"/>
          </a:xfrm>
        </p:grpSpPr>
        <p:sp>
          <p:nvSpPr>
            <p:cNvPr id="2" name="Oval 1"/>
            <p:cNvSpPr/>
            <p:nvPr/>
          </p:nvSpPr>
          <p:spPr>
            <a:xfrm>
              <a:off x="4490487" y="1823487"/>
              <a:ext cx="3211025" cy="3211025"/>
            </a:xfrm>
            <a:prstGeom prst="ellipse">
              <a:avLst/>
            </a:prstGeom>
            <a:solidFill>
              <a:srgbClr val="F6F7F6"/>
            </a:solidFill>
            <a:ln>
              <a:noFill/>
            </a:ln>
            <a:effectLst>
              <a:outerShdw blurRad="279400" dist="190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p:cNvSpPr/>
            <p:nvPr/>
          </p:nvSpPr>
          <p:spPr>
            <a:xfrm>
              <a:off x="4596826" y="1929826"/>
              <a:ext cx="2998348" cy="2998348"/>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p:cNvSpPr txBox="1"/>
            <p:nvPr/>
          </p:nvSpPr>
          <p:spPr>
            <a:xfrm>
              <a:off x="4664438" y="3228944"/>
              <a:ext cx="286312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dirty="0">
                  <a:ln>
                    <a:noFill/>
                  </a:ln>
                  <a:solidFill>
                    <a:prstClr val="black"/>
                  </a:solidFill>
                  <a:effectLst/>
                  <a:uLnTx/>
                  <a:uFillTx/>
                  <a:latin typeface="SansSerif" panose="00000400000000000000" pitchFamily="2" charset="2"/>
                  <a:ea typeface="+mn-ea"/>
                  <a:cs typeface="+mn-cs"/>
                </a:rPr>
                <a:t>OUTLINE</a:t>
              </a:r>
            </a:p>
          </p:txBody>
        </p:sp>
      </p:grpSp>
      <p:grpSp>
        <p:nvGrpSpPr>
          <p:cNvPr id="53" name="Group 52"/>
          <p:cNvGrpSpPr/>
          <p:nvPr/>
        </p:nvGrpSpPr>
        <p:grpSpPr>
          <a:xfrm>
            <a:off x="1900568" y="1610428"/>
            <a:ext cx="1858780" cy="1158980"/>
            <a:chOff x="2113614" y="1697563"/>
            <a:chExt cx="1858780" cy="895505"/>
          </a:xfrm>
          <a:solidFill>
            <a:srgbClr val="FFC000"/>
          </a:solidFill>
        </p:grpSpPr>
        <p:sp>
          <p:nvSpPr>
            <p:cNvPr id="18" name="Rectangle: Rounded Corners 17"/>
            <p:cNvSpPr/>
            <p:nvPr/>
          </p:nvSpPr>
          <p:spPr>
            <a:xfrm>
              <a:off x="2113614" y="1697563"/>
              <a:ext cx="1858780" cy="895505"/>
            </a:xfrm>
            <a:prstGeom prst="roundRect">
              <a:avLst>
                <a:gd name="adj" fmla="val 41068"/>
              </a:avLst>
            </a:prstGeom>
            <a:grpFill/>
            <a:ln w="57150">
              <a:solidFill>
                <a:schemeClr val="bg1"/>
              </a:solidFill>
            </a:ln>
            <a:effectLst>
              <a:outerShdw blurRad="2159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a:ln>
                  <a:noFill/>
                </a:ln>
                <a:solidFill>
                  <a:schemeClr val="tx1"/>
                </a:solidFill>
                <a:effectLst/>
                <a:uLnTx/>
                <a:uFillTx/>
                <a:latin typeface="Calibri" panose="020F0502020204030204"/>
                <a:ea typeface="+mn-ea"/>
                <a:cs typeface="+mn-cs"/>
              </a:endParaRPr>
            </a:p>
          </p:txBody>
        </p:sp>
        <p:grpSp>
          <p:nvGrpSpPr>
            <p:cNvPr id="9" name="Group 8"/>
            <p:cNvGrpSpPr/>
            <p:nvPr/>
          </p:nvGrpSpPr>
          <p:grpSpPr>
            <a:xfrm>
              <a:off x="2210484" y="1848693"/>
              <a:ext cx="1665039" cy="654131"/>
              <a:chOff x="2206226" y="4333147"/>
              <a:chExt cx="1665039" cy="654131"/>
            </a:xfrm>
            <a:grpFill/>
          </p:grpSpPr>
          <p:sp>
            <p:nvSpPr>
              <p:cNvPr id="3" name="TextBox 2"/>
              <p:cNvSpPr txBox="1"/>
              <p:nvPr/>
            </p:nvSpPr>
            <p:spPr>
              <a:xfrm>
                <a:off x="2206226" y="4333147"/>
                <a:ext cx="1656522" cy="338554"/>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effectLst/>
                    <a:uLnTx/>
                    <a:uFillTx/>
                    <a:latin typeface="SansSerif" panose="00000400000000000000" pitchFamily="2" charset="2"/>
                    <a:ea typeface="+mn-ea"/>
                    <a:cs typeface="+mn-cs"/>
                  </a:rPr>
                  <a:t>03</a:t>
                </a:r>
              </a:p>
            </p:txBody>
          </p:sp>
          <p:cxnSp>
            <p:nvCxnSpPr>
              <p:cNvPr id="8" name="Straight Connector 7"/>
              <p:cNvCxnSpPr/>
              <p:nvPr/>
            </p:nvCxnSpPr>
            <p:spPr>
              <a:xfrm>
                <a:off x="2669096" y="4637118"/>
                <a:ext cx="755374" cy="0"/>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214743" y="4648724"/>
                <a:ext cx="165652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600" b="1" dirty="0">
                    <a:latin typeface="SansSerif" panose="00000400000000000000" pitchFamily="2" charset="2"/>
                  </a:rPr>
                  <a:t>Scope </a:t>
                </a:r>
                <a:r>
                  <a:rPr kumimoji="0" lang="en-US" sz="1600" b="1" i="0" u="none" strike="noStrike" kern="1200" cap="none" spc="0" normalizeH="0" baseline="0" noProof="0" dirty="0">
                    <a:ln>
                      <a:noFill/>
                    </a:ln>
                    <a:effectLst/>
                    <a:uLnTx/>
                    <a:uFillTx/>
                    <a:latin typeface="SansSerif" panose="00000400000000000000" pitchFamily="2" charset="2"/>
                    <a:ea typeface="+mn-ea"/>
                    <a:cs typeface="+mn-cs"/>
                  </a:rPr>
                  <a:t> </a:t>
                </a:r>
              </a:p>
            </p:txBody>
          </p:sp>
        </p:grpSp>
      </p:grpSp>
      <p:grpSp>
        <p:nvGrpSpPr>
          <p:cNvPr id="52" name="Group 51"/>
          <p:cNvGrpSpPr/>
          <p:nvPr/>
        </p:nvGrpSpPr>
        <p:grpSpPr>
          <a:xfrm>
            <a:off x="1876846" y="3473475"/>
            <a:ext cx="1858780" cy="1100713"/>
            <a:chOff x="2113614" y="4174761"/>
            <a:chExt cx="1858780" cy="895505"/>
          </a:xfrm>
          <a:solidFill>
            <a:srgbClr val="FF0066"/>
          </a:solidFill>
        </p:grpSpPr>
        <p:sp>
          <p:nvSpPr>
            <p:cNvPr id="5" name="Rectangle: Rounded Corners 4"/>
            <p:cNvSpPr/>
            <p:nvPr/>
          </p:nvSpPr>
          <p:spPr>
            <a:xfrm>
              <a:off x="2113614" y="4174761"/>
              <a:ext cx="1858780" cy="895505"/>
            </a:xfrm>
            <a:prstGeom prst="roundRect">
              <a:avLst>
                <a:gd name="adj" fmla="val 41068"/>
              </a:avLst>
            </a:prstGeom>
            <a:grpFill/>
            <a:ln w="57150">
              <a:solidFill>
                <a:schemeClr val="bg1"/>
              </a:solidFill>
            </a:ln>
            <a:effectLst>
              <a:outerShdw blurRad="2159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a:ln>
                  <a:noFill/>
                </a:ln>
                <a:solidFill>
                  <a:schemeClr val="tx1"/>
                </a:solidFill>
                <a:effectLst/>
                <a:uLnTx/>
                <a:uFillTx/>
                <a:latin typeface="Calibri" panose="020F0502020204030204"/>
                <a:ea typeface="+mn-ea"/>
                <a:cs typeface="+mn-cs"/>
              </a:endParaRPr>
            </a:p>
          </p:txBody>
        </p:sp>
        <p:grpSp>
          <p:nvGrpSpPr>
            <p:cNvPr id="23" name="Group 22"/>
            <p:cNvGrpSpPr/>
            <p:nvPr/>
          </p:nvGrpSpPr>
          <p:grpSpPr>
            <a:xfrm>
              <a:off x="2365595" y="4242690"/>
              <a:ext cx="1441329" cy="727347"/>
              <a:chOff x="2345989" y="4232559"/>
              <a:chExt cx="1441329" cy="727347"/>
            </a:xfrm>
            <a:grpFill/>
          </p:grpSpPr>
          <p:sp>
            <p:nvSpPr>
              <p:cNvPr id="24" name="TextBox 23"/>
              <p:cNvSpPr txBox="1"/>
              <p:nvPr/>
            </p:nvSpPr>
            <p:spPr>
              <a:xfrm>
                <a:off x="2445786" y="4232559"/>
                <a:ext cx="1254733" cy="3405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effectLst/>
                    <a:uLnTx/>
                    <a:uFillTx/>
                    <a:latin typeface="SansSerif" panose="00000400000000000000" pitchFamily="2" charset="2"/>
                    <a:ea typeface="+mn-ea"/>
                    <a:cs typeface="+mn-cs"/>
                  </a:rPr>
                  <a:t>02</a:t>
                </a:r>
              </a:p>
            </p:txBody>
          </p:sp>
          <p:cxnSp>
            <p:nvCxnSpPr>
              <p:cNvPr id="25" name="Straight Connector 24"/>
              <p:cNvCxnSpPr/>
              <p:nvPr/>
            </p:nvCxnSpPr>
            <p:spPr>
              <a:xfrm>
                <a:off x="2669096" y="4542522"/>
                <a:ext cx="755374" cy="0"/>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345989" y="4621352"/>
                <a:ext cx="1441329" cy="338554"/>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effectLst/>
                    <a:uLnTx/>
                    <a:uFillTx/>
                    <a:latin typeface="SansSerif" panose="00000400000000000000" pitchFamily="2" charset="2"/>
                    <a:ea typeface="+mn-ea"/>
                    <a:cs typeface="+mn-cs"/>
                  </a:rPr>
                  <a:t>Idea </a:t>
                </a:r>
              </a:p>
            </p:txBody>
          </p:sp>
        </p:grpSp>
      </p:grpSp>
      <p:grpSp>
        <p:nvGrpSpPr>
          <p:cNvPr id="54" name="Group 53"/>
          <p:cNvGrpSpPr/>
          <p:nvPr/>
        </p:nvGrpSpPr>
        <p:grpSpPr>
          <a:xfrm>
            <a:off x="3630892" y="167713"/>
            <a:ext cx="1858780" cy="1097468"/>
            <a:chOff x="5166610" y="157026"/>
            <a:chExt cx="1858780" cy="895505"/>
          </a:xfrm>
          <a:solidFill>
            <a:srgbClr val="CC00CC"/>
          </a:solidFill>
        </p:grpSpPr>
        <p:sp>
          <p:nvSpPr>
            <p:cNvPr id="19" name="Rectangle: Rounded Corners 18"/>
            <p:cNvSpPr/>
            <p:nvPr/>
          </p:nvSpPr>
          <p:spPr>
            <a:xfrm>
              <a:off x="5166610" y="157026"/>
              <a:ext cx="1858780" cy="895505"/>
            </a:xfrm>
            <a:prstGeom prst="roundRect">
              <a:avLst>
                <a:gd name="adj" fmla="val 41068"/>
              </a:avLst>
            </a:prstGeom>
            <a:grpFill/>
            <a:ln w="57150">
              <a:solidFill>
                <a:schemeClr val="bg1"/>
              </a:solidFill>
            </a:ln>
            <a:effectLst>
              <a:outerShdw blurRad="2159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a:ln>
                  <a:noFill/>
                </a:ln>
                <a:solidFill>
                  <a:schemeClr val="tx1"/>
                </a:solidFill>
                <a:effectLst/>
                <a:uLnTx/>
                <a:uFillTx/>
                <a:latin typeface="Calibri" panose="020F0502020204030204"/>
                <a:ea typeface="+mn-ea"/>
                <a:cs typeface="+mn-cs"/>
              </a:endParaRPr>
            </a:p>
          </p:txBody>
        </p:sp>
        <p:grpSp>
          <p:nvGrpSpPr>
            <p:cNvPr id="27" name="Group 26"/>
            <p:cNvGrpSpPr/>
            <p:nvPr/>
          </p:nvGrpSpPr>
          <p:grpSpPr>
            <a:xfrm>
              <a:off x="5357689" y="358273"/>
              <a:ext cx="1556471" cy="463689"/>
              <a:chOff x="2314793" y="4388154"/>
              <a:chExt cx="1556471" cy="463689"/>
            </a:xfrm>
            <a:grpFill/>
          </p:grpSpPr>
          <p:sp>
            <p:nvSpPr>
              <p:cNvPr id="28" name="TextBox 27"/>
              <p:cNvSpPr txBox="1"/>
              <p:nvPr/>
            </p:nvSpPr>
            <p:spPr>
              <a:xfrm>
                <a:off x="2314794" y="4388154"/>
                <a:ext cx="1547954" cy="203120"/>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600" dirty="0">
                    <a:latin typeface="SansSerif" panose="00000400000000000000" pitchFamily="2" charset="2"/>
                  </a:rPr>
                  <a:t>04</a:t>
                </a:r>
                <a:endParaRPr kumimoji="0" lang="en-US" sz="1600" b="0" i="0" u="none" strike="noStrike" kern="1200" cap="none" spc="0" normalizeH="0" baseline="0" noProof="0" dirty="0">
                  <a:ln>
                    <a:noFill/>
                  </a:ln>
                  <a:effectLst/>
                  <a:uLnTx/>
                  <a:uFillTx/>
                  <a:latin typeface="SansSerif" panose="00000400000000000000" pitchFamily="2" charset="2"/>
                  <a:ea typeface="+mn-ea"/>
                  <a:cs typeface="+mn-cs"/>
                </a:endParaRPr>
              </a:p>
            </p:txBody>
          </p:sp>
          <p:cxnSp>
            <p:nvCxnSpPr>
              <p:cNvPr id="29" name="Straight Connector 28"/>
              <p:cNvCxnSpPr/>
              <p:nvPr/>
            </p:nvCxnSpPr>
            <p:spPr>
              <a:xfrm>
                <a:off x="2669096" y="4637118"/>
                <a:ext cx="755374" cy="0"/>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2314793" y="4648724"/>
                <a:ext cx="1556471" cy="203119"/>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600" b="1" dirty="0">
                    <a:latin typeface="SansSerif" panose="00000400000000000000" pitchFamily="2" charset="2"/>
                  </a:rPr>
                  <a:t>Requirement  </a:t>
                </a:r>
                <a:endParaRPr kumimoji="0" lang="en-US" sz="1600" b="1" i="0" u="none" strike="noStrike" kern="1200" cap="none" spc="0" normalizeH="0" baseline="0" noProof="0" dirty="0">
                  <a:ln>
                    <a:noFill/>
                  </a:ln>
                  <a:effectLst/>
                  <a:uLnTx/>
                  <a:uFillTx/>
                  <a:latin typeface="SansSerif" panose="00000400000000000000" pitchFamily="2" charset="2"/>
                  <a:ea typeface="+mn-ea"/>
                  <a:cs typeface="+mn-cs"/>
                </a:endParaRPr>
              </a:p>
            </p:txBody>
          </p:sp>
        </p:grpSp>
      </p:grpSp>
      <p:grpSp>
        <p:nvGrpSpPr>
          <p:cNvPr id="55" name="Group 54"/>
          <p:cNvGrpSpPr/>
          <p:nvPr/>
        </p:nvGrpSpPr>
        <p:grpSpPr>
          <a:xfrm>
            <a:off x="8117796" y="1661042"/>
            <a:ext cx="1858780" cy="1150036"/>
            <a:chOff x="8205248" y="1697562"/>
            <a:chExt cx="1858780" cy="895505"/>
          </a:xfrm>
          <a:solidFill>
            <a:srgbClr val="00B0F0"/>
          </a:solidFill>
        </p:grpSpPr>
        <p:sp>
          <p:nvSpPr>
            <p:cNvPr id="20" name="Rectangle: Rounded Corners 19"/>
            <p:cNvSpPr/>
            <p:nvPr/>
          </p:nvSpPr>
          <p:spPr>
            <a:xfrm>
              <a:off x="8205248" y="1697562"/>
              <a:ext cx="1858780" cy="895505"/>
            </a:xfrm>
            <a:prstGeom prst="roundRect">
              <a:avLst>
                <a:gd name="adj" fmla="val 41068"/>
              </a:avLst>
            </a:prstGeom>
            <a:grpFill/>
            <a:ln w="57150">
              <a:solidFill>
                <a:schemeClr val="bg1"/>
              </a:solidFill>
            </a:ln>
            <a:effectLst>
              <a:outerShdw blurRad="2159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a:ln>
                  <a:noFill/>
                </a:ln>
                <a:solidFill>
                  <a:schemeClr val="tx1"/>
                </a:solidFill>
                <a:effectLst/>
                <a:uLnTx/>
                <a:uFillTx/>
                <a:latin typeface="Calibri" panose="020F0502020204030204"/>
                <a:ea typeface="+mn-ea"/>
                <a:cs typeface="+mn-cs"/>
              </a:endParaRPr>
            </a:p>
          </p:txBody>
        </p:sp>
        <p:grpSp>
          <p:nvGrpSpPr>
            <p:cNvPr id="31" name="Group 30"/>
            <p:cNvGrpSpPr/>
            <p:nvPr/>
          </p:nvGrpSpPr>
          <p:grpSpPr>
            <a:xfrm>
              <a:off x="8299503" y="1862147"/>
              <a:ext cx="1667654" cy="640677"/>
              <a:chOff x="2203611" y="4346601"/>
              <a:chExt cx="1667654" cy="640677"/>
            </a:xfrm>
            <a:grpFill/>
          </p:grpSpPr>
          <p:sp>
            <p:nvSpPr>
              <p:cNvPr id="32" name="TextBox 31"/>
              <p:cNvSpPr txBox="1"/>
              <p:nvPr/>
            </p:nvSpPr>
            <p:spPr>
              <a:xfrm>
                <a:off x="2203611" y="4346601"/>
                <a:ext cx="1656522" cy="338554"/>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effectLst/>
                    <a:uLnTx/>
                    <a:uFillTx/>
                    <a:latin typeface="SansSerif" panose="00000400000000000000" pitchFamily="2" charset="2"/>
                    <a:ea typeface="+mn-ea"/>
                    <a:cs typeface="+mn-cs"/>
                  </a:rPr>
                  <a:t>06</a:t>
                </a:r>
              </a:p>
            </p:txBody>
          </p:sp>
          <p:cxnSp>
            <p:nvCxnSpPr>
              <p:cNvPr id="33" name="Straight Connector 32"/>
              <p:cNvCxnSpPr/>
              <p:nvPr/>
            </p:nvCxnSpPr>
            <p:spPr>
              <a:xfrm>
                <a:off x="2669096" y="4637118"/>
                <a:ext cx="755374" cy="0"/>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214743" y="4648724"/>
                <a:ext cx="165652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600" b="1" dirty="0">
                    <a:latin typeface="SansSerif" panose="00000400000000000000" pitchFamily="2" charset="2"/>
                  </a:rPr>
                  <a:t>ER Diagram </a:t>
                </a:r>
                <a:endParaRPr kumimoji="0" lang="en-US" sz="1600" b="1" i="0" u="none" strike="noStrike" kern="1200" cap="none" spc="0" normalizeH="0" baseline="0" noProof="0" dirty="0">
                  <a:ln>
                    <a:noFill/>
                  </a:ln>
                  <a:effectLst/>
                  <a:uLnTx/>
                  <a:uFillTx/>
                  <a:latin typeface="SansSerif" panose="00000400000000000000" pitchFamily="2" charset="2"/>
                  <a:ea typeface="+mn-ea"/>
                  <a:cs typeface="+mn-cs"/>
                </a:endParaRPr>
              </a:p>
            </p:txBody>
          </p:sp>
        </p:grpSp>
      </p:grpSp>
      <p:grpSp>
        <p:nvGrpSpPr>
          <p:cNvPr id="56" name="Group 55"/>
          <p:cNvGrpSpPr/>
          <p:nvPr/>
        </p:nvGrpSpPr>
        <p:grpSpPr>
          <a:xfrm>
            <a:off x="8291812" y="3531493"/>
            <a:ext cx="2114549" cy="1150036"/>
            <a:chOff x="8273557" y="4174761"/>
            <a:chExt cx="1858780" cy="895505"/>
          </a:xfrm>
          <a:solidFill>
            <a:schemeClr val="accent2">
              <a:lumMod val="75000"/>
            </a:schemeClr>
          </a:solidFill>
        </p:grpSpPr>
        <p:sp>
          <p:nvSpPr>
            <p:cNvPr id="21" name="Rectangle: Rounded Corners 20"/>
            <p:cNvSpPr/>
            <p:nvPr/>
          </p:nvSpPr>
          <p:spPr>
            <a:xfrm>
              <a:off x="8273557" y="4174761"/>
              <a:ext cx="1858780" cy="895505"/>
            </a:xfrm>
            <a:prstGeom prst="roundRect">
              <a:avLst>
                <a:gd name="adj" fmla="val 41068"/>
              </a:avLst>
            </a:prstGeom>
            <a:grpFill/>
            <a:ln w="57150">
              <a:solidFill>
                <a:schemeClr val="bg1"/>
              </a:solidFill>
            </a:ln>
            <a:effectLst>
              <a:outerShdw blurRad="2159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a:ln>
                  <a:noFill/>
                </a:ln>
                <a:solidFill>
                  <a:schemeClr val="tx1"/>
                </a:solidFill>
                <a:effectLst/>
                <a:uLnTx/>
                <a:uFillTx/>
                <a:latin typeface="Calibri" panose="020F0502020204030204"/>
                <a:ea typeface="+mn-ea"/>
                <a:cs typeface="+mn-cs"/>
              </a:endParaRPr>
            </a:p>
          </p:txBody>
        </p:sp>
        <p:grpSp>
          <p:nvGrpSpPr>
            <p:cNvPr id="36" name="Group 35"/>
            <p:cNvGrpSpPr/>
            <p:nvPr/>
          </p:nvGrpSpPr>
          <p:grpSpPr>
            <a:xfrm>
              <a:off x="8539581" y="4318817"/>
              <a:ext cx="1376123" cy="689300"/>
              <a:chOff x="2344820" y="4332940"/>
              <a:chExt cx="1376123" cy="689300"/>
            </a:xfrm>
            <a:grpFill/>
          </p:grpSpPr>
          <p:sp>
            <p:nvSpPr>
              <p:cNvPr id="37" name="TextBox 36"/>
              <p:cNvSpPr txBox="1"/>
              <p:nvPr/>
            </p:nvSpPr>
            <p:spPr>
              <a:xfrm>
                <a:off x="2344820" y="4332940"/>
                <a:ext cx="1356838" cy="374571"/>
              </a:xfrm>
              <a:prstGeom prst="round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600" dirty="0">
                    <a:latin typeface="SansSerif" panose="00000400000000000000" pitchFamily="2" charset="2"/>
                  </a:rPr>
                  <a:t>08</a:t>
                </a:r>
                <a:endParaRPr kumimoji="0" lang="en-US" sz="1600" b="0" i="0" u="none" strike="noStrike" kern="1200" cap="none" spc="0" normalizeH="0" baseline="0" noProof="0" dirty="0">
                  <a:ln>
                    <a:noFill/>
                  </a:ln>
                  <a:effectLst/>
                  <a:uLnTx/>
                  <a:uFillTx/>
                  <a:latin typeface="SansSerif" panose="00000400000000000000" pitchFamily="2" charset="2"/>
                  <a:ea typeface="+mn-ea"/>
                  <a:cs typeface="+mn-cs"/>
                </a:endParaRPr>
              </a:p>
            </p:txBody>
          </p:sp>
          <p:cxnSp>
            <p:nvCxnSpPr>
              <p:cNvPr id="38" name="Straight Connector 37"/>
              <p:cNvCxnSpPr/>
              <p:nvPr/>
            </p:nvCxnSpPr>
            <p:spPr>
              <a:xfrm>
                <a:off x="2669096" y="4637118"/>
                <a:ext cx="755374" cy="0"/>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2372622" y="4647669"/>
                <a:ext cx="1348321" cy="374571"/>
              </a:xfrm>
              <a:prstGeom prst="round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600" b="1" dirty="0">
                    <a:latin typeface="SansSerif" panose="00000400000000000000" pitchFamily="2" charset="2"/>
                  </a:rPr>
                  <a:t>Screen Shot </a:t>
                </a:r>
                <a:endParaRPr kumimoji="0" lang="en-US" sz="1600" b="1" i="0" u="none" strike="noStrike" kern="1200" cap="none" spc="0" normalizeH="0" baseline="0" noProof="0" dirty="0">
                  <a:ln>
                    <a:noFill/>
                  </a:ln>
                  <a:effectLst/>
                  <a:uLnTx/>
                  <a:uFillTx/>
                  <a:latin typeface="SansSerif" panose="00000400000000000000" pitchFamily="2" charset="2"/>
                  <a:ea typeface="+mn-ea"/>
                  <a:cs typeface="+mn-cs"/>
                </a:endParaRPr>
              </a:p>
            </p:txBody>
          </p:sp>
        </p:grpSp>
      </p:grpSp>
      <p:grpSp>
        <p:nvGrpSpPr>
          <p:cNvPr id="62" name="Group 61"/>
          <p:cNvGrpSpPr/>
          <p:nvPr/>
        </p:nvGrpSpPr>
        <p:grpSpPr>
          <a:xfrm>
            <a:off x="6210266" y="163196"/>
            <a:ext cx="1918335" cy="1097469"/>
            <a:chOff x="8205248" y="1697562"/>
            <a:chExt cx="1858780" cy="895505"/>
          </a:xfrm>
          <a:solidFill>
            <a:srgbClr val="C00000"/>
          </a:solidFill>
        </p:grpSpPr>
        <p:sp>
          <p:nvSpPr>
            <p:cNvPr id="63" name="Rectangle: Rounded Corners 62"/>
            <p:cNvSpPr/>
            <p:nvPr/>
          </p:nvSpPr>
          <p:spPr>
            <a:xfrm>
              <a:off x="8205248" y="1697562"/>
              <a:ext cx="1858780" cy="895505"/>
            </a:xfrm>
            <a:prstGeom prst="roundRect">
              <a:avLst>
                <a:gd name="adj" fmla="val 41068"/>
              </a:avLst>
            </a:prstGeom>
            <a:grpFill/>
            <a:ln w="57150">
              <a:solidFill>
                <a:schemeClr val="bg1"/>
              </a:solidFill>
            </a:ln>
            <a:effectLst>
              <a:outerShdw blurRad="2159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a:ln>
                  <a:noFill/>
                </a:ln>
                <a:solidFill>
                  <a:schemeClr val="tx1"/>
                </a:solidFill>
                <a:effectLst/>
                <a:uLnTx/>
                <a:uFillTx/>
                <a:latin typeface="Calibri" panose="020F0502020204030204"/>
                <a:ea typeface="+mn-ea"/>
                <a:cs typeface="+mn-cs"/>
              </a:endParaRPr>
            </a:p>
          </p:txBody>
        </p:sp>
        <p:grpSp>
          <p:nvGrpSpPr>
            <p:cNvPr id="64" name="Group 63"/>
            <p:cNvGrpSpPr/>
            <p:nvPr/>
          </p:nvGrpSpPr>
          <p:grpSpPr>
            <a:xfrm>
              <a:off x="8436984" y="1804390"/>
              <a:ext cx="1388842" cy="734521"/>
              <a:chOff x="2341092" y="4288844"/>
              <a:chExt cx="1388842" cy="734521"/>
            </a:xfrm>
            <a:grpFill/>
          </p:grpSpPr>
          <p:sp>
            <p:nvSpPr>
              <p:cNvPr id="65" name="TextBox 64"/>
              <p:cNvSpPr txBox="1"/>
              <p:nvPr/>
            </p:nvSpPr>
            <p:spPr>
              <a:xfrm>
                <a:off x="2341092" y="4288844"/>
                <a:ext cx="1388842" cy="276251"/>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600" dirty="0">
                    <a:latin typeface="SansSerif" panose="00000400000000000000" pitchFamily="2" charset="2"/>
                  </a:rPr>
                  <a:t>05</a:t>
                </a:r>
                <a:endParaRPr kumimoji="0" lang="en-US" sz="1600" b="0" i="0" u="none" strike="noStrike" kern="1200" cap="none" spc="0" normalizeH="0" baseline="0" noProof="0" dirty="0">
                  <a:ln>
                    <a:noFill/>
                  </a:ln>
                  <a:effectLst/>
                  <a:uLnTx/>
                  <a:uFillTx/>
                  <a:latin typeface="SansSerif" panose="00000400000000000000" pitchFamily="2" charset="2"/>
                  <a:ea typeface="+mn-ea"/>
                  <a:cs typeface="+mn-cs"/>
                </a:endParaRPr>
              </a:p>
            </p:txBody>
          </p:sp>
          <p:cxnSp>
            <p:nvCxnSpPr>
              <p:cNvPr id="66" name="Straight Connector 65"/>
              <p:cNvCxnSpPr/>
              <p:nvPr/>
            </p:nvCxnSpPr>
            <p:spPr>
              <a:xfrm>
                <a:off x="2669096" y="4559929"/>
                <a:ext cx="755374" cy="0"/>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501055" y="4546204"/>
                <a:ext cx="1156293" cy="47716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effectLst/>
                    <a:uLnTx/>
                    <a:uFillTx/>
                    <a:latin typeface="SansSerif" panose="00000400000000000000" pitchFamily="2" charset="2"/>
                    <a:ea typeface="+mn-ea"/>
                    <a:cs typeface="+mn-cs"/>
                  </a:rPr>
                  <a:t>Technology</a:t>
                </a:r>
                <a:r>
                  <a:rPr kumimoji="0" lang="en-IN" altLang="en-US" sz="1600" b="1" i="0" u="none" strike="noStrike" kern="1200" cap="none" spc="0" normalizeH="0" baseline="0" noProof="0" dirty="0">
                    <a:ln>
                      <a:noFill/>
                    </a:ln>
                    <a:effectLst/>
                    <a:uLnTx/>
                    <a:uFillTx/>
                    <a:latin typeface="SansSerif" panose="00000400000000000000" pitchFamily="2" charset="2"/>
                    <a:ea typeface="+mn-ea"/>
                    <a:cs typeface="+mn-cs"/>
                  </a:rPr>
                  <a:t> </a:t>
                </a:r>
                <a:r>
                  <a:rPr kumimoji="0" lang="en-US" sz="1600" b="1" i="0" u="none" strike="noStrike" kern="1200" cap="none" spc="0" normalizeH="0" baseline="0" noProof="0" dirty="0">
                    <a:ln>
                      <a:noFill/>
                    </a:ln>
                    <a:effectLst/>
                    <a:uLnTx/>
                    <a:uFillTx/>
                    <a:latin typeface="SansSerif" panose="00000400000000000000" pitchFamily="2" charset="2"/>
                    <a:ea typeface="+mn-ea"/>
                    <a:cs typeface="+mn-cs"/>
                  </a:rPr>
                  <a:t>Used</a:t>
                </a:r>
              </a:p>
            </p:txBody>
          </p:sp>
        </p:grpSp>
      </p:grpSp>
      <p:sp>
        <p:nvSpPr>
          <p:cNvPr id="68" name="Oval 67"/>
          <p:cNvSpPr/>
          <p:nvPr/>
        </p:nvSpPr>
        <p:spPr>
          <a:xfrm>
            <a:off x="6742631" y="1568654"/>
            <a:ext cx="254833" cy="25483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6" name="Group 75"/>
          <p:cNvGrpSpPr/>
          <p:nvPr/>
        </p:nvGrpSpPr>
        <p:grpSpPr>
          <a:xfrm>
            <a:off x="7701512" y="5179284"/>
            <a:ext cx="1858780" cy="1136141"/>
            <a:chOff x="8273557" y="4174761"/>
            <a:chExt cx="1858780" cy="895505"/>
          </a:xfrm>
        </p:grpSpPr>
        <p:sp>
          <p:nvSpPr>
            <p:cNvPr id="77" name="Rectangle: Rounded Corners 76"/>
            <p:cNvSpPr/>
            <p:nvPr/>
          </p:nvSpPr>
          <p:spPr>
            <a:xfrm>
              <a:off x="8273557" y="4174761"/>
              <a:ext cx="1858780" cy="895505"/>
            </a:xfrm>
            <a:prstGeom prst="roundRect">
              <a:avLst>
                <a:gd name="adj" fmla="val 41068"/>
              </a:avLst>
            </a:prstGeom>
            <a:solidFill>
              <a:srgbClr val="339933"/>
            </a:solidFill>
            <a:ln w="57150">
              <a:solidFill>
                <a:schemeClr val="bg1"/>
              </a:solidFill>
            </a:ln>
            <a:effectLst>
              <a:outerShdw blurRad="2159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a:ln>
                  <a:noFill/>
                </a:ln>
                <a:solidFill>
                  <a:schemeClr val="tx1"/>
                </a:solidFill>
                <a:effectLst/>
                <a:uLnTx/>
                <a:uFillTx/>
                <a:latin typeface="Calibri" panose="020F0502020204030204"/>
                <a:ea typeface="+mn-ea"/>
                <a:cs typeface="+mn-cs"/>
              </a:endParaRPr>
            </a:p>
          </p:txBody>
        </p:sp>
        <p:grpSp>
          <p:nvGrpSpPr>
            <p:cNvPr id="78" name="Group 77"/>
            <p:cNvGrpSpPr/>
            <p:nvPr/>
          </p:nvGrpSpPr>
          <p:grpSpPr>
            <a:xfrm>
              <a:off x="8400987" y="4319024"/>
              <a:ext cx="1665039" cy="654131"/>
              <a:chOff x="2206226" y="4333147"/>
              <a:chExt cx="1665039" cy="654131"/>
            </a:xfrm>
          </p:grpSpPr>
          <p:sp>
            <p:nvSpPr>
              <p:cNvPr id="79" name="TextBox 78"/>
              <p:cNvSpPr txBox="1"/>
              <p:nvPr/>
            </p:nvSpPr>
            <p:spPr>
              <a:xfrm>
                <a:off x="2206226" y="4333147"/>
                <a:ext cx="165652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600" dirty="0">
                    <a:latin typeface="SansSerif" panose="00000400000000000000" pitchFamily="2" charset="2"/>
                  </a:rPr>
                  <a:t>09</a:t>
                </a:r>
                <a:endParaRPr kumimoji="0" lang="en-US" sz="1600" b="0" i="0" u="none" strike="noStrike" kern="1200" cap="none" spc="0" normalizeH="0" baseline="0" noProof="0" dirty="0">
                  <a:ln>
                    <a:noFill/>
                  </a:ln>
                  <a:effectLst/>
                  <a:uLnTx/>
                  <a:uFillTx/>
                  <a:latin typeface="SansSerif" panose="00000400000000000000" pitchFamily="2" charset="2"/>
                  <a:ea typeface="+mn-ea"/>
                  <a:cs typeface="+mn-cs"/>
                </a:endParaRPr>
              </a:p>
            </p:txBody>
          </p:sp>
          <p:cxnSp>
            <p:nvCxnSpPr>
              <p:cNvPr id="80" name="Straight Connector 79"/>
              <p:cNvCxnSpPr/>
              <p:nvPr/>
            </p:nvCxnSpPr>
            <p:spPr>
              <a:xfrm>
                <a:off x="2669096" y="4637118"/>
                <a:ext cx="75537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2214743" y="4648724"/>
                <a:ext cx="165652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600" b="1" dirty="0">
                    <a:latin typeface="SansSerif" panose="00000400000000000000" pitchFamily="2" charset="2"/>
                  </a:rPr>
                  <a:t>Reference </a:t>
                </a:r>
                <a:endParaRPr kumimoji="0" lang="en-US" sz="1600" b="1" i="0" u="none" strike="noStrike" kern="1200" cap="none" spc="0" normalizeH="0" baseline="0" noProof="0" dirty="0">
                  <a:ln>
                    <a:noFill/>
                  </a:ln>
                  <a:effectLst/>
                  <a:uLnTx/>
                  <a:uFillTx/>
                  <a:latin typeface="SansSerif" panose="00000400000000000000" pitchFamily="2" charset="2"/>
                  <a:ea typeface="+mn-ea"/>
                  <a:cs typeface="+mn-cs"/>
                </a:endParaRPr>
              </a:p>
            </p:txBody>
          </p:sp>
        </p:grpSp>
      </p:grpSp>
      <p:grpSp>
        <p:nvGrpSpPr>
          <p:cNvPr id="82" name="Group 81"/>
          <p:cNvGrpSpPr/>
          <p:nvPr/>
        </p:nvGrpSpPr>
        <p:grpSpPr>
          <a:xfrm>
            <a:off x="2537424" y="5069431"/>
            <a:ext cx="1858780" cy="1203807"/>
            <a:chOff x="2113614" y="4174761"/>
            <a:chExt cx="1858780" cy="895505"/>
          </a:xfrm>
        </p:grpSpPr>
        <p:sp>
          <p:nvSpPr>
            <p:cNvPr id="83" name="Rectangle: Rounded Corners 82"/>
            <p:cNvSpPr/>
            <p:nvPr/>
          </p:nvSpPr>
          <p:spPr>
            <a:xfrm>
              <a:off x="2113614" y="4174761"/>
              <a:ext cx="1858780" cy="895505"/>
            </a:xfrm>
            <a:prstGeom prst="roundRect">
              <a:avLst>
                <a:gd name="adj" fmla="val 41068"/>
              </a:avLst>
            </a:prstGeom>
            <a:ln w="57150">
              <a:solidFill>
                <a:schemeClr val="bg1"/>
              </a:solidFill>
            </a:ln>
            <a:effectLst>
              <a:outerShdw blurRad="2159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a:ln>
                  <a:noFill/>
                </a:ln>
                <a:solidFill>
                  <a:schemeClr val="tx1"/>
                </a:solidFill>
                <a:effectLst/>
                <a:uLnTx/>
                <a:uFillTx/>
                <a:latin typeface="Calibri" panose="020F0502020204030204"/>
                <a:ea typeface="+mn-ea"/>
                <a:cs typeface="+mn-cs"/>
              </a:endParaRPr>
            </a:p>
          </p:txBody>
        </p:sp>
        <p:grpSp>
          <p:nvGrpSpPr>
            <p:cNvPr id="84" name="Group 83"/>
            <p:cNvGrpSpPr/>
            <p:nvPr/>
          </p:nvGrpSpPr>
          <p:grpSpPr>
            <a:xfrm>
              <a:off x="2225832" y="4343278"/>
              <a:ext cx="1656522" cy="692140"/>
              <a:chOff x="2206226" y="4333147"/>
              <a:chExt cx="1656522" cy="692140"/>
            </a:xfrm>
          </p:grpSpPr>
          <p:sp>
            <p:nvSpPr>
              <p:cNvPr id="85" name="TextBox 84"/>
              <p:cNvSpPr txBox="1"/>
              <p:nvPr/>
            </p:nvSpPr>
            <p:spPr>
              <a:xfrm>
                <a:off x="2206226" y="4333147"/>
                <a:ext cx="165652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effectLst/>
                    <a:uLnTx/>
                    <a:uFillTx/>
                    <a:latin typeface="SansSerif" panose="00000400000000000000" pitchFamily="2" charset="2"/>
                    <a:ea typeface="+mn-ea"/>
                    <a:cs typeface="+mn-cs"/>
                  </a:rPr>
                  <a:t>01</a:t>
                </a:r>
              </a:p>
            </p:txBody>
          </p:sp>
          <p:cxnSp>
            <p:nvCxnSpPr>
              <p:cNvPr id="86" name="Straight Connector 85"/>
              <p:cNvCxnSpPr/>
              <p:nvPr/>
            </p:nvCxnSpPr>
            <p:spPr>
              <a:xfrm>
                <a:off x="2669096" y="4637118"/>
                <a:ext cx="75537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2338590" y="4686733"/>
                <a:ext cx="144018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600" b="1" dirty="0">
                    <a:latin typeface="SansSerif" panose="00000400000000000000" pitchFamily="2" charset="2"/>
                  </a:rPr>
                  <a:t>Introduction</a:t>
                </a:r>
                <a:endParaRPr kumimoji="0" lang="en-US" sz="1600" b="1" i="0" u="none" strike="noStrike" kern="1200" cap="none" spc="0" normalizeH="0" baseline="0" noProof="0" dirty="0">
                  <a:ln>
                    <a:noFill/>
                  </a:ln>
                  <a:effectLst/>
                  <a:uLnTx/>
                  <a:uFillTx/>
                  <a:latin typeface="SansSerif" panose="00000400000000000000" pitchFamily="2" charset="2"/>
                  <a:ea typeface="+mn-ea"/>
                  <a:cs typeface="+mn-cs"/>
                </a:endParaRPr>
              </a:p>
            </p:txBody>
          </p:sp>
        </p:grpSp>
      </p:grpSp>
      <p:sp>
        <p:nvSpPr>
          <p:cNvPr id="88" name="Oval 87"/>
          <p:cNvSpPr/>
          <p:nvPr/>
        </p:nvSpPr>
        <p:spPr>
          <a:xfrm>
            <a:off x="4732053" y="5229039"/>
            <a:ext cx="254833" cy="254833"/>
          </a:xfrm>
          <a:prstGeom prst="ellipse">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Oval 88"/>
          <p:cNvSpPr/>
          <p:nvPr/>
        </p:nvSpPr>
        <p:spPr>
          <a:xfrm>
            <a:off x="7205116" y="5222182"/>
            <a:ext cx="254833" cy="2548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12793DD2-6DF3-83E5-9721-C41202680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2485" y="107593"/>
            <a:ext cx="823445" cy="8478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BF3FC42C-F904-FE43-06CC-D13D799EB094}"/>
              </a:ext>
            </a:extLst>
          </p:cNvPr>
          <p:cNvPicPr>
            <a:picLocks noChangeAspect="1"/>
          </p:cNvPicPr>
          <p:nvPr/>
        </p:nvPicPr>
        <p:blipFill rotWithShape="1">
          <a:blip r:embed="rId3">
            <a:extLst>
              <a:ext uri="{28A0092B-C50C-407E-A947-70E740481C1C}">
                <a14:useLocalDpi xmlns:a14="http://schemas.microsoft.com/office/drawing/2010/main" val="0"/>
              </a:ext>
            </a:extLst>
          </a:blip>
          <a:srcRect l="9050" r="8559" b="16404"/>
          <a:stretch/>
        </p:blipFill>
        <p:spPr>
          <a:xfrm>
            <a:off x="10426262" y="0"/>
            <a:ext cx="1765738" cy="17915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000"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childTnLst>
                                </p:cTn>
                              </p:par>
                              <p:par>
                                <p:cTn id="9" presetID="22" presetClass="entr" presetSubtype="8" fill="hold" grpId="0" nodeType="withEffect">
                                  <p:stCondLst>
                                    <p:cond delay="0"/>
                                  </p:stCondLst>
                                  <p:childTnLst>
                                    <p:set>
                                      <p:cBhvr>
                                        <p:cTn id="10" dur="1000" fill="hold">
                                          <p:stCondLst>
                                            <p:cond delay="0"/>
                                          </p:stCondLst>
                                        </p:cTn>
                                        <p:tgtEl>
                                          <p:spTgt spid="11"/>
                                        </p:tgtEl>
                                        <p:attrNameLst>
                                          <p:attrName>style.visibility</p:attrName>
                                        </p:attrNameLst>
                                      </p:cBhvr>
                                      <p:to>
                                        <p:strVal val="visible"/>
                                      </p:to>
                                    </p:set>
                                    <p:animEffect transition="in" filter="wipe(left)">
                                      <p:cBhvr>
                                        <p:cTn id="11" dur="1000"/>
                                        <p:tgtEl>
                                          <p:spTgt spid="11"/>
                                        </p:tgtEl>
                                      </p:cBhvr>
                                    </p:animEffect>
                                  </p:childTnLst>
                                </p:cTn>
                              </p:par>
                              <p:par>
                                <p:cTn id="12" presetID="53" presetClass="entr" presetSubtype="16" fill="hold" grpId="0" nodeType="withEffect">
                                  <p:stCondLst>
                                    <p:cond delay="0"/>
                                  </p:stCondLst>
                                  <p:childTnLst>
                                    <p:set>
                                      <p:cBhvr>
                                        <p:cTn id="13" dur="1000" fill="hold">
                                          <p:stCondLst>
                                            <p:cond delay="0"/>
                                          </p:stCondLst>
                                        </p:cTn>
                                        <p:tgtEl>
                                          <p:spTgt spid="88"/>
                                        </p:tgtEl>
                                        <p:attrNameLst>
                                          <p:attrName>style.visibility</p:attrName>
                                        </p:attrNameLst>
                                      </p:cBhvr>
                                      <p:to>
                                        <p:strVal val="visible"/>
                                      </p:to>
                                    </p:set>
                                    <p:anim calcmode="lin" valueType="num">
                                      <p:cBhvr>
                                        <p:cTn id="14" dur="1000" fill="hold"/>
                                        <p:tgtEl>
                                          <p:spTgt spid="88"/>
                                        </p:tgtEl>
                                        <p:attrNameLst>
                                          <p:attrName>ppt_w</p:attrName>
                                        </p:attrNameLst>
                                      </p:cBhvr>
                                      <p:tavLst>
                                        <p:tav tm="0">
                                          <p:val>
                                            <p:fltVal val="0"/>
                                          </p:val>
                                        </p:tav>
                                        <p:tav tm="100000">
                                          <p:val>
                                            <p:strVal val="#ppt_w"/>
                                          </p:val>
                                        </p:tav>
                                      </p:tavLst>
                                    </p:anim>
                                    <p:anim calcmode="lin" valueType="num">
                                      <p:cBhvr>
                                        <p:cTn id="15" dur="1000" fill="hold"/>
                                        <p:tgtEl>
                                          <p:spTgt spid="88"/>
                                        </p:tgtEl>
                                        <p:attrNameLst>
                                          <p:attrName>ppt_h</p:attrName>
                                        </p:attrNameLst>
                                      </p:cBhvr>
                                      <p:tavLst>
                                        <p:tav tm="0">
                                          <p:val>
                                            <p:fltVal val="0"/>
                                          </p:val>
                                        </p:tav>
                                        <p:tav tm="100000">
                                          <p:val>
                                            <p:strVal val="#ppt_h"/>
                                          </p:val>
                                        </p:tav>
                                      </p:tavLst>
                                    </p:anim>
                                    <p:animEffect transition="in" filter="fade">
                                      <p:cBhvr>
                                        <p:cTn id="16" dur="1000"/>
                                        <p:tgtEl>
                                          <p:spTgt spid="88"/>
                                        </p:tgtEl>
                                      </p:cBhvr>
                                    </p:animEffect>
                                  </p:childTnLst>
                                </p:cTn>
                              </p:par>
                              <p:par>
                                <p:cTn id="17" presetID="22" presetClass="entr" presetSubtype="2" fill="hold" nodeType="withEffect">
                                  <p:stCondLst>
                                    <p:cond delay="0"/>
                                  </p:stCondLst>
                                  <p:childTnLst>
                                    <p:set>
                                      <p:cBhvr>
                                        <p:cTn id="18" dur="1000" fill="hold">
                                          <p:stCondLst>
                                            <p:cond delay="0"/>
                                          </p:stCondLst>
                                        </p:cTn>
                                        <p:tgtEl>
                                          <p:spTgt spid="82"/>
                                        </p:tgtEl>
                                        <p:attrNameLst>
                                          <p:attrName>style.visibility</p:attrName>
                                        </p:attrNameLst>
                                      </p:cBhvr>
                                      <p:to>
                                        <p:strVal val="visible"/>
                                      </p:to>
                                    </p:set>
                                    <p:animEffect transition="in" filter="wipe(right)">
                                      <p:cBhvr>
                                        <p:cTn id="19" dur="1000"/>
                                        <p:tgtEl>
                                          <p:spTgt spid="82"/>
                                        </p:tgtEl>
                                      </p:cBhvr>
                                    </p:animEffect>
                                  </p:childTnLst>
                                </p:cTn>
                              </p:par>
                              <p:par>
                                <p:cTn id="20" presetID="53" presetClass="entr" presetSubtype="16" fill="hold" grpId="0" nodeType="withEffect">
                                  <p:stCondLst>
                                    <p:cond delay="0"/>
                                  </p:stCondLst>
                                  <p:childTnLst>
                                    <p:set>
                                      <p:cBhvr>
                                        <p:cTn id="21" dur="1000" fill="hold">
                                          <p:stCondLst>
                                            <p:cond delay="0"/>
                                          </p:stCondLst>
                                        </p:cTn>
                                        <p:tgtEl>
                                          <p:spTgt spid="4"/>
                                        </p:tgtEl>
                                        <p:attrNameLst>
                                          <p:attrName>style.visibility</p:attrName>
                                        </p:attrNameLst>
                                      </p:cBhvr>
                                      <p:to>
                                        <p:strVal val="visible"/>
                                      </p:to>
                                    </p:set>
                                    <p:anim calcmode="lin" valueType="num">
                                      <p:cBhvr>
                                        <p:cTn id="22" dur="1000" fill="hold"/>
                                        <p:tgtEl>
                                          <p:spTgt spid="4"/>
                                        </p:tgtEl>
                                        <p:attrNameLst>
                                          <p:attrName>ppt_w</p:attrName>
                                        </p:attrNameLst>
                                      </p:cBhvr>
                                      <p:tavLst>
                                        <p:tav tm="0">
                                          <p:val>
                                            <p:fltVal val="0"/>
                                          </p:val>
                                        </p:tav>
                                        <p:tav tm="100000">
                                          <p:val>
                                            <p:strVal val="#ppt_w"/>
                                          </p:val>
                                        </p:tav>
                                      </p:tavLst>
                                    </p:anim>
                                    <p:anim calcmode="lin" valueType="num">
                                      <p:cBhvr>
                                        <p:cTn id="23" dur="1000" fill="hold"/>
                                        <p:tgtEl>
                                          <p:spTgt spid="4"/>
                                        </p:tgtEl>
                                        <p:attrNameLst>
                                          <p:attrName>ppt_h</p:attrName>
                                        </p:attrNameLst>
                                      </p:cBhvr>
                                      <p:tavLst>
                                        <p:tav tm="0">
                                          <p:val>
                                            <p:fltVal val="0"/>
                                          </p:val>
                                        </p:tav>
                                        <p:tav tm="100000">
                                          <p:val>
                                            <p:strVal val="#ppt_h"/>
                                          </p:val>
                                        </p:tav>
                                      </p:tavLst>
                                    </p:anim>
                                    <p:animEffect transition="in" filter="fade">
                                      <p:cBhvr>
                                        <p:cTn id="24" dur="1000"/>
                                        <p:tgtEl>
                                          <p:spTgt spid="4"/>
                                        </p:tgtEl>
                                      </p:cBhvr>
                                    </p:animEffect>
                                  </p:childTnLst>
                                </p:cTn>
                              </p:par>
                              <p:par>
                                <p:cTn id="25" presetID="22" presetClass="entr" presetSubtype="2" fill="hold" nodeType="withEffect">
                                  <p:stCondLst>
                                    <p:cond delay="0"/>
                                  </p:stCondLst>
                                  <p:childTnLst>
                                    <p:set>
                                      <p:cBhvr>
                                        <p:cTn id="26" dur="1000" fill="hold">
                                          <p:stCondLst>
                                            <p:cond delay="0"/>
                                          </p:stCondLst>
                                        </p:cTn>
                                        <p:tgtEl>
                                          <p:spTgt spid="52"/>
                                        </p:tgtEl>
                                        <p:attrNameLst>
                                          <p:attrName>style.visibility</p:attrName>
                                        </p:attrNameLst>
                                      </p:cBhvr>
                                      <p:to>
                                        <p:strVal val="visible"/>
                                      </p:to>
                                    </p:set>
                                    <p:animEffect transition="in" filter="wipe(right)">
                                      <p:cBhvr>
                                        <p:cTn id="27" dur="1000"/>
                                        <p:tgtEl>
                                          <p:spTgt spid="52"/>
                                        </p:tgtEl>
                                      </p:cBhvr>
                                    </p:animEffect>
                                  </p:childTnLst>
                                </p:cTn>
                              </p:par>
                              <p:par>
                                <p:cTn id="28" presetID="53" presetClass="entr" presetSubtype="16" fill="hold" grpId="0" nodeType="withEffect">
                                  <p:stCondLst>
                                    <p:cond delay="0"/>
                                  </p:stCondLst>
                                  <p:childTnLst>
                                    <p:set>
                                      <p:cBhvr>
                                        <p:cTn id="29" dur="1000" fill="hold">
                                          <p:stCondLst>
                                            <p:cond delay="0"/>
                                          </p:stCondLst>
                                        </p:cTn>
                                        <p:tgtEl>
                                          <p:spTgt spid="13"/>
                                        </p:tgtEl>
                                        <p:attrNameLst>
                                          <p:attrName>style.visibility</p:attrName>
                                        </p:attrNameLst>
                                      </p:cBhvr>
                                      <p:to>
                                        <p:strVal val="visible"/>
                                      </p:to>
                                    </p:set>
                                    <p:anim calcmode="lin" valueType="num">
                                      <p:cBhvr>
                                        <p:cTn id="30" dur="1000" fill="hold"/>
                                        <p:tgtEl>
                                          <p:spTgt spid="13"/>
                                        </p:tgtEl>
                                        <p:attrNameLst>
                                          <p:attrName>ppt_w</p:attrName>
                                        </p:attrNameLst>
                                      </p:cBhvr>
                                      <p:tavLst>
                                        <p:tav tm="0">
                                          <p:val>
                                            <p:fltVal val="0"/>
                                          </p:val>
                                        </p:tav>
                                        <p:tav tm="100000">
                                          <p:val>
                                            <p:strVal val="#ppt_w"/>
                                          </p:val>
                                        </p:tav>
                                      </p:tavLst>
                                    </p:anim>
                                    <p:anim calcmode="lin" valueType="num">
                                      <p:cBhvr>
                                        <p:cTn id="31" dur="1000" fill="hold"/>
                                        <p:tgtEl>
                                          <p:spTgt spid="13"/>
                                        </p:tgtEl>
                                        <p:attrNameLst>
                                          <p:attrName>ppt_h</p:attrName>
                                        </p:attrNameLst>
                                      </p:cBhvr>
                                      <p:tavLst>
                                        <p:tav tm="0">
                                          <p:val>
                                            <p:fltVal val="0"/>
                                          </p:val>
                                        </p:tav>
                                        <p:tav tm="100000">
                                          <p:val>
                                            <p:strVal val="#ppt_h"/>
                                          </p:val>
                                        </p:tav>
                                      </p:tavLst>
                                    </p:anim>
                                    <p:animEffect transition="in" filter="fade">
                                      <p:cBhvr>
                                        <p:cTn id="32" dur="1000"/>
                                        <p:tgtEl>
                                          <p:spTgt spid="13"/>
                                        </p:tgtEl>
                                      </p:cBhvr>
                                    </p:animEffect>
                                  </p:childTnLst>
                                </p:cTn>
                              </p:par>
                              <p:par>
                                <p:cTn id="33" presetID="22" presetClass="entr" presetSubtype="2" fill="hold" nodeType="withEffect">
                                  <p:stCondLst>
                                    <p:cond delay="0"/>
                                  </p:stCondLst>
                                  <p:childTnLst>
                                    <p:set>
                                      <p:cBhvr>
                                        <p:cTn id="34" dur="1000" fill="hold">
                                          <p:stCondLst>
                                            <p:cond delay="0"/>
                                          </p:stCondLst>
                                        </p:cTn>
                                        <p:tgtEl>
                                          <p:spTgt spid="53"/>
                                        </p:tgtEl>
                                        <p:attrNameLst>
                                          <p:attrName>style.visibility</p:attrName>
                                        </p:attrNameLst>
                                      </p:cBhvr>
                                      <p:to>
                                        <p:strVal val="visible"/>
                                      </p:to>
                                    </p:set>
                                    <p:animEffect transition="in" filter="wipe(right)">
                                      <p:cBhvr>
                                        <p:cTn id="35" dur="1000"/>
                                        <p:tgtEl>
                                          <p:spTgt spid="53"/>
                                        </p:tgtEl>
                                      </p:cBhvr>
                                    </p:animEffect>
                                  </p:childTnLst>
                                </p:cTn>
                              </p:par>
                              <p:par>
                                <p:cTn id="36" presetID="53" presetClass="entr" presetSubtype="16" fill="hold" grpId="0" nodeType="withEffect">
                                  <p:stCondLst>
                                    <p:cond delay="0"/>
                                  </p:stCondLst>
                                  <p:childTnLst>
                                    <p:set>
                                      <p:cBhvr>
                                        <p:cTn id="37" dur="1000" fill="hold">
                                          <p:stCondLst>
                                            <p:cond delay="0"/>
                                          </p:stCondLst>
                                        </p:cTn>
                                        <p:tgtEl>
                                          <p:spTgt spid="14"/>
                                        </p:tgtEl>
                                        <p:attrNameLst>
                                          <p:attrName>style.visibility</p:attrName>
                                        </p:attrNameLst>
                                      </p:cBhvr>
                                      <p:to>
                                        <p:strVal val="visible"/>
                                      </p:to>
                                    </p:set>
                                    <p:anim calcmode="lin" valueType="num">
                                      <p:cBhvr>
                                        <p:cTn id="38" dur="1000" fill="hold"/>
                                        <p:tgtEl>
                                          <p:spTgt spid="14"/>
                                        </p:tgtEl>
                                        <p:attrNameLst>
                                          <p:attrName>ppt_w</p:attrName>
                                        </p:attrNameLst>
                                      </p:cBhvr>
                                      <p:tavLst>
                                        <p:tav tm="0">
                                          <p:val>
                                            <p:fltVal val="0"/>
                                          </p:val>
                                        </p:tav>
                                        <p:tav tm="100000">
                                          <p:val>
                                            <p:strVal val="#ppt_w"/>
                                          </p:val>
                                        </p:tav>
                                      </p:tavLst>
                                    </p:anim>
                                    <p:anim calcmode="lin" valueType="num">
                                      <p:cBhvr>
                                        <p:cTn id="39" dur="1000" fill="hold"/>
                                        <p:tgtEl>
                                          <p:spTgt spid="14"/>
                                        </p:tgtEl>
                                        <p:attrNameLst>
                                          <p:attrName>ppt_h</p:attrName>
                                        </p:attrNameLst>
                                      </p:cBhvr>
                                      <p:tavLst>
                                        <p:tav tm="0">
                                          <p:val>
                                            <p:fltVal val="0"/>
                                          </p:val>
                                        </p:tav>
                                        <p:tav tm="100000">
                                          <p:val>
                                            <p:strVal val="#ppt_h"/>
                                          </p:val>
                                        </p:tav>
                                      </p:tavLst>
                                    </p:anim>
                                    <p:animEffect transition="in" filter="fade">
                                      <p:cBhvr>
                                        <p:cTn id="40" dur="1000"/>
                                        <p:tgtEl>
                                          <p:spTgt spid="14"/>
                                        </p:tgtEl>
                                      </p:cBhvr>
                                    </p:animEffect>
                                  </p:childTnLst>
                                </p:cTn>
                              </p:par>
                              <p:par>
                                <p:cTn id="41" presetID="22" presetClass="entr" presetSubtype="4" fill="hold" nodeType="withEffect">
                                  <p:stCondLst>
                                    <p:cond delay="0"/>
                                  </p:stCondLst>
                                  <p:childTnLst>
                                    <p:set>
                                      <p:cBhvr>
                                        <p:cTn id="42" dur="1000" fill="hold">
                                          <p:stCondLst>
                                            <p:cond delay="0"/>
                                          </p:stCondLst>
                                        </p:cTn>
                                        <p:tgtEl>
                                          <p:spTgt spid="54"/>
                                        </p:tgtEl>
                                        <p:attrNameLst>
                                          <p:attrName>style.visibility</p:attrName>
                                        </p:attrNameLst>
                                      </p:cBhvr>
                                      <p:to>
                                        <p:strVal val="visible"/>
                                      </p:to>
                                    </p:set>
                                    <p:animEffect transition="in" filter="wipe(down)">
                                      <p:cBhvr>
                                        <p:cTn id="43" dur="1000"/>
                                        <p:tgtEl>
                                          <p:spTgt spid="54"/>
                                        </p:tgtEl>
                                      </p:cBhvr>
                                    </p:animEffect>
                                  </p:childTnLst>
                                </p:cTn>
                              </p:par>
                              <p:par>
                                <p:cTn id="44" presetID="53" presetClass="entr" presetSubtype="16" fill="hold" grpId="0" nodeType="withEffect">
                                  <p:stCondLst>
                                    <p:cond delay="0"/>
                                  </p:stCondLst>
                                  <p:childTnLst>
                                    <p:set>
                                      <p:cBhvr>
                                        <p:cTn id="45" dur="1000" fill="hold">
                                          <p:stCondLst>
                                            <p:cond delay="0"/>
                                          </p:stCondLst>
                                        </p:cTn>
                                        <p:tgtEl>
                                          <p:spTgt spid="68"/>
                                        </p:tgtEl>
                                        <p:attrNameLst>
                                          <p:attrName>style.visibility</p:attrName>
                                        </p:attrNameLst>
                                      </p:cBhvr>
                                      <p:to>
                                        <p:strVal val="visible"/>
                                      </p:to>
                                    </p:set>
                                    <p:anim calcmode="lin" valueType="num">
                                      <p:cBhvr>
                                        <p:cTn id="46" dur="1000" fill="hold"/>
                                        <p:tgtEl>
                                          <p:spTgt spid="68"/>
                                        </p:tgtEl>
                                        <p:attrNameLst>
                                          <p:attrName>ppt_w</p:attrName>
                                        </p:attrNameLst>
                                      </p:cBhvr>
                                      <p:tavLst>
                                        <p:tav tm="0">
                                          <p:val>
                                            <p:fltVal val="0"/>
                                          </p:val>
                                        </p:tav>
                                        <p:tav tm="100000">
                                          <p:val>
                                            <p:strVal val="#ppt_w"/>
                                          </p:val>
                                        </p:tav>
                                      </p:tavLst>
                                    </p:anim>
                                    <p:anim calcmode="lin" valueType="num">
                                      <p:cBhvr>
                                        <p:cTn id="47" dur="1000" fill="hold"/>
                                        <p:tgtEl>
                                          <p:spTgt spid="68"/>
                                        </p:tgtEl>
                                        <p:attrNameLst>
                                          <p:attrName>ppt_h</p:attrName>
                                        </p:attrNameLst>
                                      </p:cBhvr>
                                      <p:tavLst>
                                        <p:tav tm="0">
                                          <p:val>
                                            <p:fltVal val="0"/>
                                          </p:val>
                                        </p:tav>
                                        <p:tav tm="100000">
                                          <p:val>
                                            <p:strVal val="#ppt_h"/>
                                          </p:val>
                                        </p:tav>
                                      </p:tavLst>
                                    </p:anim>
                                    <p:animEffect transition="in" filter="fade">
                                      <p:cBhvr>
                                        <p:cTn id="48" dur="1000"/>
                                        <p:tgtEl>
                                          <p:spTgt spid="68"/>
                                        </p:tgtEl>
                                      </p:cBhvr>
                                    </p:animEffect>
                                  </p:childTnLst>
                                </p:cTn>
                              </p:par>
                              <p:par>
                                <p:cTn id="49" presetID="22" presetClass="entr" presetSubtype="8" fill="hold" nodeType="withEffect">
                                  <p:stCondLst>
                                    <p:cond delay="0"/>
                                  </p:stCondLst>
                                  <p:childTnLst>
                                    <p:set>
                                      <p:cBhvr>
                                        <p:cTn id="50" dur="1000" fill="hold">
                                          <p:stCondLst>
                                            <p:cond delay="0"/>
                                          </p:stCondLst>
                                        </p:cTn>
                                        <p:tgtEl>
                                          <p:spTgt spid="62"/>
                                        </p:tgtEl>
                                        <p:attrNameLst>
                                          <p:attrName>style.visibility</p:attrName>
                                        </p:attrNameLst>
                                      </p:cBhvr>
                                      <p:to>
                                        <p:strVal val="visible"/>
                                      </p:to>
                                    </p:set>
                                    <p:animEffect transition="in" filter="wipe(left)">
                                      <p:cBhvr>
                                        <p:cTn id="51" dur="1000"/>
                                        <p:tgtEl>
                                          <p:spTgt spid="62"/>
                                        </p:tgtEl>
                                      </p:cBhvr>
                                    </p:animEffect>
                                  </p:childTnLst>
                                </p:cTn>
                              </p:par>
                              <p:par>
                                <p:cTn id="52" presetID="53" presetClass="entr" presetSubtype="16" fill="hold" grpId="0" nodeType="withEffect">
                                  <p:stCondLst>
                                    <p:cond delay="0"/>
                                  </p:stCondLst>
                                  <p:childTnLst>
                                    <p:set>
                                      <p:cBhvr>
                                        <p:cTn id="53" dur="1000" fill="hold">
                                          <p:stCondLst>
                                            <p:cond delay="0"/>
                                          </p:stCondLst>
                                        </p:cTn>
                                        <p:tgtEl>
                                          <p:spTgt spid="16"/>
                                        </p:tgtEl>
                                        <p:attrNameLst>
                                          <p:attrName>style.visibility</p:attrName>
                                        </p:attrNameLst>
                                      </p:cBhvr>
                                      <p:to>
                                        <p:strVal val="visible"/>
                                      </p:to>
                                    </p:set>
                                    <p:anim calcmode="lin" valueType="num">
                                      <p:cBhvr>
                                        <p:cTn id="54" dur="1000" fill="hold"/>
                                        <p:tgtEl>
                                          <p:spTgt spid="16"/>
                                        </p:tgtEl>
                                        <p:attrNameLst>
                                          <p:attrName>ppt_w</p:attrName>
                                        </p:attrNameLst>
                                      </p:cBhvr>
                                      <p:tavLst>
                                        <p:tav tm="0">
                                          <p:val>
                                            <p:fltVal val="0"/>
                                          </p:val>
                                        </p:tav>
                                        <p:tav tm="100000">
                                          <p:val>
                                            <p:strVal val="#ppt_w"/>
                                          </p:val>
                                        </p:tav>
                                      </p:tavLst>
                                    </p:anim>
                                    <p:anim calcmode="lin" valueType="num">
                                      <p:cBhvr>
                                        <p:cTn id="55" dur="1000" fill="hold"/>
                                        <p:tgtEl>
                                          <p:spTgt spid="16"/>
                                        </p:tgtEl>
                                        <p:attrNameLst>
                                          <p:attrName>ppt_h</p:attrName>
                                        </p:attrNameLst>
                                      </p:cBhvr>
                                      <p:tavLst>
                                        <p:tav tm="0">
                                          <p:val>
                                            <p:fltVal val="0"/>
                                          </p:val>
                                        </p:tav>
                                        <p:tav tm="100000">
                                          <p:val>
                                            <p:strVal val="#ppt_h"/>
                                          </p:val>
                                        </p:tav>
                                      </p:tavLst>
                                    </p:anim>
                                    <p:animEffect transition="in" filter="fade">
                                      <p:cBhvr>
                                        <p:cTn id="56" dur="1000"/>
                                        <p:tgtEl>
                                          <p:spTgt spid="16"/>
                                        </p:tgtEl>
                                      </p:cBhvr>
                                    </p:animEffect>
                                  </p:childTnLst>
                                </p:cTn>
                              </p:par>
                              <p:par>
                                <p:cTn id="57" presetID="22" presetClass="entr" presetSubtype="8" fill="hold" nodeType="withEffect">
                                  <p:stCondLst>
                                    <p:cond delay="0"/>
                                  </p:stCondLst>
                                  <p:childTnLst>
                                    <p:set>
                                      <p:cBhvr>
                                        <p:cTn id="58" dur="1000" fill="hold">
                                          <p:stCondLst>
                                            <p:cond delay="0"/>
                                          </p:stCondLst>
                                        </p:cTn>
                                        <p:tgtEl>
                                          <p:spTgt spid="55"/>
                                        </p:tgtEl>
                                        <p:attrNameLst>
                                          <p:attrName>style.visibility</p:attrName>
                                        </p:attrNameLst>
                                      </p:cBhvr>
                                      <p:to>
                                        <p:strVal val="visible"/>
                                      </p:to>
                                    </p:set>
                                    <p:animEffect transition="in" filter="wipe(left)">
                                      <p:cBhvr>
                                        <p:cTn id="59" dur="1000"/>
                                        <p:tgtEl>
                                          <p:spTgt spid="55"/>
                                        </p:tgtEl>
                                      </p:cBhvr>
                                    </p:animEffect>
                                  </p:childTnLst>
                                </p:cTn>
                              </p:par>
                              <p:par>
                                <p:cTn id="60" presetID="53" presetClass="entr" presetSubtype="16" fill="hold" grpId="0" nodeType="withEffect">
                                  <p:stCondLst>
                                    <p:cond delay="0"/>
                                  </p:stCondLst>
                                  <p:childTnLst>
                                    <p:set>
                                      <p:cBhvr>
                                        <p:cTn id="61" dur="1000" fill="hold">
                                          <p:stCondLst>
                                            <p:cond delay="0"/>
                                          </p:stCondLst>
                                        </p:cTn>
                                        <p:tgtEl>
                                          <p:spTgt spid="15"/>
                                        </p:tgtEl>
                                        <p:attrNameLst>
                                          <p:attrName>style.visibility</p:attrName>
                                        </p:attrNameLst>
                                      </p:cBhvr>
                                      <p:to>
                                        <p:strVal val="visible"/>
                                      </p:to>
                                    </p:set>
                                    <p:anim calcmode="lin" valueType="num">
                                      <p:cBhvr>
                                        <p:cTn id="62" dur="1000" fill="hold"/>
                                        <p:tgtEl>
                                          <p:spTgt spid="15"/>
                                        </p:tgtEl>
                                        <p:attrNameLst>
                                          <p:attrName>ppt_w</p:attrName>
                                        </p:attrNameLst>
                                      </p:cBhvr>
                                      <p:tavLst>
                                        <p:tav tm="0">
                                          <p:val>
                                            <p:fltVal val="0"/>
                                          </p:val>
                                        </p:tav>
                                        <p:tav tm="100000">
                                          <p:val>
                                            <p:strVal val="#ppt_w"/>
                                          </p:val>
                                        </p:tav>
                                      </p:tavLst>
                                    </p:anim>
                                    <p:anim calcmode="lin" valueType="num">
                                      <p:cBhvr>
                                        <p:cTn id="63" dur="1000" fill="hold"/>
                                        <p:tgtEl>
                                          <p:spTgt spid="15"/>
                                        </p:tgtEl>
                                        <p:attrNameLst>
                                          <p:attrName>ppt_h</p:attrName>
                                        </p:attrNameLst>
                                      </p:cBhvr>
                                      <p:tavLst>
                                        <p:tav tm="0">
                                          <p:val>
                                            <p:fltVal val="0"/>
                                          </p:val>
                                        </p:tav>
                                        <p:tav tm="100000">
                                          <p:val>
                                            <p:strVal val="#ppt_h"/>
                                          </p:val>
                                        </p:tav>
                                      </p:tavLst>
                                    </p:anim>
                                    <p:animEffect transition="in" filter="fade">
                                      <p:cBhvr>
                                        <p:cTn id="64" dur="1000"/>
                                        <p:tgtEl>
                                          <p:spTgt spid="15"/>
                                        </p:tgtEl>
                                      </p:cBhvr>
                                    </p:animEffect>
                                  </p:childTnLst>
                                </p:cTn>
                              </p:par>
                              <p:par>
                                <p:cTn id="65" presetID="22" presetClass="entr" presetSubtype="8" fill="hold" nodeType="withEffect">
                                  <p:stCondLst>
                                    <p:cond delay="0"/>
                                  </p:stCondLst>
                                  <p:childTnLst>
                                    <p:set>
                                      <p:cBhvr>
                                        <p:cTn id="66" dur="1000" fill="hold">
                                          <p:stCondLst>
                                            <p:cond delay="0"/>
                                          </p:stCondLst>
                                        </p:cTn>
                                        <p:tgtEl>
                                          <p:spTgt spid="56"/>
                                        </p:tgtEl>
                                        <p:attrNameLst>
                                          <p:attrName>style.visibility</p:attrName>
                                        </p:attrNameLst>
                                      </p:cBhvr>
                                      <p:to>
                                        <p:strVal val="visible"/>
                                      </p:to>
                                    </p:set>
                                    <p:animEffect transition="in" filter="wipe(left)">
                                      <p:cBhvr>
                                        <p:cTn id="67" dur="1000"/>
                                        <p:tgtEl>
                                          <p:spTgt spid="56"/>
                                        </p:tgtEl>
                                      </p:cBhvr>
                                    </p:animEffect>
                                  </p:childTnLst>
                                </p:cTn>
                              </p:par>
                              <p:par>
                                <p:cTn id="68" presetID="53" presetClass="entr" presetSubtype="16" fill="hold" grpId="0" nodeType="withEffect">
                                  <p:stCondLst>
                                    <p:cond delay="0"/>
                                  </p:stCondLst>
                                  <p:childTnLst>
                                    <p:set>
                                      <p:cBhvr>
                                        <p:cTn id="69" dur="1000" fill="hold">
                                          <p:stCondLst>
                                            <p:cond delay="0"/>
                                          </p:stCondLst>
                                        </p:cTn>
                                        <p:tgtEl>
                                          <p:spTgt spid="89"/>
                                        </p:tgtEl>
                                        <p:attrNameLst>
                                          <p:attrName>style.visibility</p:attrName>
                                        </p:attrNameLst>
                                      </p:cBhvr>
                                      <p:to>
                                        <p:strVal val="visible"/>
                                      </p:to>
                                    </p:set>
                                    <p:anim calcmode="lin" valueType="num">
                                      <p:cBhvr>
                                        <p:cTn id="70" dur="1000" fill="hold"/>
                                        <p:tgtEl>
                                          <p:spTgt spid="89"/>
                                        </p:tgtEl>
                                        <p:attrNameLst>
                                          <p:attrName>ppt_w</p:attrName>
                                        </p:attrNameLst>
                                      </p:cBhvr>
                                      <p:tavLst>
                                        <p:tav tm="0">
                                          <p:val>
                                            <p:fltVal val="0"/>
                                          </p:val>
                                        </p:tav>
                                        <p:tav tm="100000">
                                          <p:val>
                                            <p:strVal val="#ppt_w"/>
                                          </p:val>
                                        </p:tav>
                                      </p:tavLst>
                                    </p:anim>
                                    <p:anim calcmode="lin" valueType="num">
                                      <p:cBhvr>
                                        <p:cTn id="71" dur="1000" fill="hold"/>
                                        <p:tgtEl>
                                          <p:spTgt spid="89"/>
                                        </p:tgtEl>
                                        <p:attrNameLst>
                                          <p:attrName>ppt_h</p:attrName>
                                        </p:attrNameLst>
                                      </p:cBhvr>
                                      <p:tavLst>
                                        <p:tav tm="0">
                                          <p:val>
                                            <p:fltVal val="0"/>
                                          </p:val>
                                        </p:tav>
                                        <p:tav tm="100000">
                                          <p:val>
                                            <p:strVal val="#ppt_h"/>
                                          </p:val>
                                        </p:tav>
                                      </p:tavLst>
                                    </p:anim>
                                    <p:animEffect transition="in" filter="fade">
                                      <p:cBhvr>
                                        <p:cTn id="72" dur="1000"/>
                                        <p:tgtEl>
                                          <p:spTgt spid="89"/>
                                        </p:tgtEl>
                                      </p:cBhvr>
                                    </p:animEffect>
                                  </p:childTnLst>
                                </p:cTn>
                              </p:par>
                              <p:par>
                                <p:cTn id="73" presetID="22" presetClass="entr" presetSubtype="8" fill="hold" nodeType="withEffect">
                                  <p:stCondLst>
                                    <p:cond delay="0"/>
                                  </p:stCondLst>
                                  <p:childTnLst>
                                    <p:set>
                                      <p:cBhvr>
                                        <p:cTn id="74" dur="1000" fill="hold">
                                          <p:stCondLst>
                                            <p:cond delay="0"/>
                                          </p:stCondLst>
                                        </p:cTn>
                                        <p:tgtEl>
                                          <p:spTgt spid="76"/>
                                        </p:tgtEl>
                                        <p:attrNameLst>
                                          <p:attrName>style.visibility</p:attrName>
                                        </p:attrNameLst>
                                      </p:cBhvr>
                                      <p:to>
                                        <p:strVal val="visible"/>
                                      </p:to>
                                    </p:set>
                                    <p:animEffect transition="in" filter="wipe(left)">
                                      <p:cBhvr>
                                        <p:cTn id="75" dur="10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 grpId="0" animBg="1"/>
      <p:bldP spid="13" grpId="0" animBg="1"/>
      <p:bldP spid="14" grpId="0" animBg="1"/>
      <p:bldP spid="15" grpId="0" animBg="1"/>
      <p:bldP spid="16" grpId="0" animBg="1"/>
      <p:bldP spid="68" grpId="0" animBg="1"/>
      <p:bldP spid="88" grpId="0" animBg="1"/>
      <p:bldP spid="8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0" y="1"/>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8629"/>
            <a:ext cx="12192000" cy="4942364"/>
          </a:xfrm>
          <a:prstGeom prst="rect">
            <a:avLst/>
          </a:prstGeom>
        </p:spPr>
      </p:pic>
      <p:sp>
        <p:nvSpPr>
          <p:cNvPr id="34" name="Freeform: Shape 33"/>
          <p:cNvSpPr/>
          <p:nvPr/>
        </p:nvSpPr>
        <p:spPr>
          <a:xfrm>
            <a:off x="-40712" y="1"/>
            <a:ext cx="12232712" cy="7029744"/>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5" fmla="*/ 126609 w 12192000"/>
              <a:gd name="connsiteY5" fmla="*/ 365759 h 6858000"/>
              <a:gd name="connsiteX6" fmla="*/ 126609 w 12192000"/>
              <a:gd name="connsiteY6" fmla="*/ 2124222 h 6858000"/>
              <a:gd name="connsiteX7" fmla="*/ 2391508 w 12192000"/>
              <a:gd name="connsiteY7" fmla="*/ 2124222 h 6858000"/>
              <a:gd name="connsiteX8" fmla="*/ 2391508 w 12192000"/>
              <a:gd name="connsiteY8" fmla="*/ 778744 h 6858000"/>
              <a:gd name="connsiteX9" fmla="*/ 2326564 w 12192000"/>
              <a:gd name="connsiteY9" fmla="*/ 770984 h 6858000"/>
              <a:gd name="connsiteX10" fmla="*/ 126609 w 12192000"/>
              <a:gd name="connsiteY10" fmla="*/ 365759 h 6858000"/>
              <a:gd name="connsiteX11" fmla="*/ 12070080 w 12192000"/>
              <a:gd name="connsiteY11" fmla="*/ 365759 h 6858000"/>
              <a:gd name="connsiteX12" fmla="*/ 9841035 w 12192000"/>
              <a:gd name="connsiteY12" fmla="*/ 732996 h 6858000"/>
              <a:gd name="connsiteX13" fmla="*/ 9434731 w 12192000"/>
              <a:gd name="connsiteY13" fmla="*/ 781427 h 6858000"/>
              <a:gd name="connsiteX14" fmla="*/ 9434731 w 12192000"/>
              <a:gd name="connsiteY14" fmla="*/ 2297875 h 6858000"/>
              <a:gd name="connsiteX15" fmla="*/ 12070080 w 12192000"/>
              <a:gd name="connsiteY15" fmla="*/ 2297875 h 6858000"/>
              <a:gd name="connsiteX16" fmla="*/ 12070080 w 12192000"/>
              <a:gd name="connsiteY16" fmla="*/ 365759 h 6858000"/>
              <a:gd name="connsiteX17" fmla="*/ 2630658 w 12192000"/>
              <a:gd name="connsiteY17" fmla="*/ 807319 h 6858000"/>
              <a:gd name="connsiteX18" fmla="*/ 2630658 w 12192000"/>
              <a:gd name="connsiteY18" fmla="*/ 4436659 h 6858000"/>
              <a:gd name="connsiteX19" fmla="*/ 3108001 w 12192000"/>
              <a:gd name="connsiteY19" fmla="*/ 4400438 h 6858000"/>
              <a:gd name="connsiteX20" fmla="*/ 6086410 w 12192000"/>
              <a:gd name="connsiteY20" fmla="*/ 4322347 h 6858000"/>
              <a:gd name="connsiteX21" fmla="*/ 6096000 w 12192000"/>
              <a:gd name="connsiteY21" fmla="*/ 4322526 h 6858000"/>
              <a:gd name="connsiteX22" fmla="*/ 6096000 w 12192000"/>
              <a:gd name="connsiteY22" fmla="*/ 999117 h 6858000"/>
              <a:gd name="connsiteX23" fmla="*/ 6074475 w 12192000"/>
              <a:gd name="connsiteY23" fmla="*/ 999574 h 6858000"/>
              <a:gd name="connsiteX24" fmla="*/ 3070057 w 12192000"/>
              <a:gd name="connsiteY24" fmla="*/ 859822 h 6858000"/>
              <a:gd name="connsiteX25" fmla="*/ 2630658 w 12192000"/>
              <a:gd name="connsiteY25" fmla="*/ 807319 h 6858000"/>
              <a:gd name="connsiteX26" fmla="*/ 9195581 w 12192000"/>
              <a:gd name="connsiteY26" fmla="*/ 809933 h 6858000"/>
              <a:gd name="connsiteX27" fmla="*/ 9090828 w 12192000"/>
              <a:gd name="connsiteY27" fmla="*/ 822419 h 6858000"/>
              <a:gd name="connsiteX28" fmla="*/ 6829360 w 12192000"/>
              <a:gd name="connsiteY28" fmla="*/ 983534 h 6858000"/>
              <a:gd name="connsiteX29" fmla="*/ 6335150 w 12192000"/>
              <a:gd name="connsiteY29" fmla="*/ 994035 h 6858000"/>
              <a:gd name="connsiteX30" fmla="*/ 6335150 w 12192000"/>
              <a:gd name="connsiteY30" fmla="*/ 4326976 h 6858000"/>
              <a:gd name="connsiteX31" fmla="*/ 6831595 w 12192000"/>
              <a:gd name="connsiteY31" fmla="*/ 4336215 h 6858000"/>
              <a:gd name="connsiteX32" fmla="*/ 9070786 w 12192000"/>
              <a:gd name="connsiteY32" fmla="*/ 4446453 h 6858000"/>
              <a:gd name="connsiteX33" fmla="*/ 9195581 w 12192000"/>
              <a:gd name="connsiteY33" fmla="*/ 4456000 h 6858000"/>
              <a:gd name="connsiteX34" fmla="*/ 9195581 w 12192000"/>
              <a:gd name="connsiteY34" fmla="*/ 809933 h 6858000"/>
              <a:gd name="connsiteX35" fmla="*/ 9434731 w 12192000"/>
              <a:gd name="connsiteY35" fmla="*/ 2537025 h 6858000"/>
              <a:gd name="connsiteX36" fmla="*/ 9434731 w 12192000"/>
              <a:gd name="connsiteY36" fmla="*/ 4474295 h 6858000"/>
              <a:gd name="connsiteX37" fmla="*/ 9818861 w 12192000"/>
              <a:gd name="connsiteY37" fmla="*/ 4503681 h 6858000"/>
              <a:gd name="connsiteX38" fmla="*/ 12070080 w 12192000"/>
              <a:gd name="connsiteY38" fmla="*/ 4726744 h 6858000"/>
              <a:gd name="connsiteX39" fmla="*/ 12070080 w 12192000"/>
              <a:gd name="connsiteY39" fmla="*/ 2537025 h 6858000"/>
              <a:gd name="connsiteX40" fmla="*/ 9434731 w 12192000"/>
              <a:gd name="connsiteY40" fmla="*/ 2537025 h 6858000"/>
              <a:gd name="connsiteX41" fmla="*/ 126609 w 12192000"/>
              <a:gd name="connsiteY41" fmla="*/ 2363372 h 6858000"/>
              <a:gd name="connsiteX42" fmla="*/ 126609 w 12192000"/>
              <a:gd name="connsiteY42" fmla="*/ 4726744 h 6858000"/>
              <a:gd name="connsiteX43" fmla="*/ 2363283 w 12192000"/>
              <a:gd name="connsiteY43" fmla="*/ 4456947 h 6858000"/>
              <a:gd name="connsiteX44" fmla="*/ 2391508 w 12192000"/>
              <a:gd name="connsiteY44" fmla="*/ 4454806 h 6858000"/>
              <a:gd name="connsiteX45" fmla="*/ 2391508 w 12192000"/>
              <a:gd name="connsiteY45" fmla="*/ 2363372 h 6858000"/>
              <a:gd name="connsiteX46" fmla="*/ 126609 w 12192000"/>
              <a:gd name="connsiteY46" fmla="*/ 23633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2192000" h="6858000">
                <a:moveTo>
                  <a:pt x="0" y="0"/>
                </a:moveTo>
                <a:lnTo>
                  <a:pt x="12192000" y="0"/>
                </a:lnTo>
                <a:lnTo>
                  <a:pt x="12192000" y="6858000"/>
                </a:lnTo>
                <a:lnTo>
                  <a:pt x="0" y="6858000"/>
                </a:lnTo>
                <a:lnTo>
                  <a:pt x="0" y="0"/>
                </a:lnTo>
                <a:close/>
                <a:moveTo>
                  <a:pt x="126609" y="365759"/>
                </a:moveTo>
                <a:lnTo>
                  <a:pt x="126609" y="2124222"/>
                </a:lnTo>
                <a:lnTo>
                  <a:pt x="2391508" y="2124222"/>
                </a:lnTo>
                <a:lnTo>
                  <a:pt x="2391508" y="778744"/>
                </a:lnTo>
                <a:lnTo>
                  <a:pt x="2326564" y="770984"/>
                </a:lnTo>
                <a:cubicBezTo>
                  <a:pt x="1585231" y="670879"/>
                  <a:pt x="850764" y="536680"/>
                  <a:pt x="126609" y="365759"/>
                </a:cubicBezTo>
                <a:close/>
                <a:moveTo>
                  <a:pt x="12070080" y="365759"/>
                </a:moveTo>
                <a:cubicBezTo>
                  <a:pt x="11333991" y="511745"/>
                  <a:pt x="10589826" y="635034"/>
                  <a:pt x="9841035" y="732996"/>
                </a:cubicBezTo>
                <a:lnTo>
                  <a:pt x="9434731" y="781427"/>
                </a:lnTo>
                <a:lnTo>
                  <a:pt x="9434731" y="2297875"/>
                </a:lnTo>
                <a:lnTo>
                  <a:pt x="12070080" y="2297875"/>
                </a:lnTo>
                <a:lnTo>
                  <a:pt x="12070080" y="365759"/>
                </a:lnTo>
                <a:close/>
                <a:moveTo>
                  <a:pt x="2630658" y="807319"/>
                </a:moveTo>
                <a:lnTo>
                  <a:pt x="2630658" y="4436659"/>
                </a:lnTo>
                <a:lnTo>
                  <a:pt x="3108001" y="4400438"/>
                </a:lnTo>
                <a:cubicBezTo>
                  <a:pt x="4100804" y="4335596"/>
                  <a:pt x="5093110" y="4312121"/>
                  <a:pt x="6086410" y="4322347"/>
                </a:cubicBezTo>
                <a:lnTo>
                  <a:pt x="6096000" y="4322526"/>
                </a:lnTo>
                <a:lnTo>
                  <a:pt x="6096000" y="999117"/>
                </a:lnTo>
                <a:lnTo>
                  <a:pt x="6074475" y="999574"/>
                </a:lnTo>
                <a:cubicBezTo>
                  <a:pt x="5068290" y="1007886"/>
                  <a:pt x="4064093" y="963380"/>
                  <a:pt x="3070057" y="859822"/>
                </a:cubicBezTo>
                <a:lnTo>
                  <a:pt x="2630658" y="807319"/>
                </a:lnTo>
                <a:close/>
                <a:moveTo>
                  <a:pt x="9195581" y="809933"/>
                </a:moveTo>
                <a:lnTo>
                  <a:pt x="9090828" y="822419"/>
                </a:lnTo>
                <a:cubicBezTo>
                  <a:pt x="8339334" y="903204"/>
                  <a:pt x="7584363" y="957786"/>
                  <a:pt x="6829360" y="983534"/>
                </a:cubicBezTo>
                <a:lnTo>
                  <a:pt x="6335150" y="994035"/>
                </a:lnTo>
                <a:lnTo>
                  <a:pt x="6335150" y="4326976"/>
                </a:lnTo>
                <a:lnTo>
                  <a:pt x="6831595" y="4336215"/>
                </a:lnTo>
                <a:cubicBezTo>
                  <a:pt x="7577013" y="4356162"/>
                  <a:pt x="8323200" y="4393987"/>
                  <a:pt x="9070786" y="4446453"/>
                </a:cubicBezTo>
                <a:lnTo>
                  <a:pt x="9195581" y="4456000"/>
                </a:lnTo>
                <a:lnTo>
                  <a:pt x="9195581" y="809933"/>
                </a:lnTo>
                <a:close/>
                <a:moveTo>
                  <a:pt x="9434731" y="2537025"/>
                </a:moveTo>
                <a:lnTo>
                  <a:pt x="9434731" y="4474295"/>
                </a:lnTo>
                <a:lnTo>
                  <a:pt x="9818861" y="4503681"/>
                </a:lnTo>
                <a:cubicBezTo>
                  <a:pt x="10567449" y="4565551"/>
                  <a:pt x="11317646" y="4640983"/>
                  <a:pt x="12070080" y="4726744"/>
                </a:cubicBezTo>
                <a:lnTo>
                  <a:pt x="12070080" y="2537025"/>
                </a:lnTo>
                <a:lnTo>
                  <a:pt x="9434731" y="2537025"/>
                </a:lnTo>
                <a:close/>
                <a:moveTo>
                  <a:pt x="126609" y="2363372"/>
                </a:moveTo>
                <a:lnTo>
                  <a:pt x="126609" y="4726744"/>
                </a:lnTo>
                <a:cubicBezTo>
                  <a:pt x="873076" y="4610307"/>
                  <a:pt x="1618424" y="4521453"/>
                  <a:pt x="2363283" y="4456947"/>
                </a:cubicBezTo>
                <a:lnTo>
                  <a:pt x="2391508" y="4454806"/>
                </a:lnTo>
                <a:lnTo>
                  <a:pt x="2391508" y="2363372"/>
                </a:lnTo>
                <a:lnTo>
                  <a:pt x="126609" y="2363372"/>
                </a:lnTo>
                <a:close/>
              </a:path>
            </a:pathLst>
          </a:custGeom>
          <a:solidFill>
            <a:schemeClr val="bg1"/>
          </a:solidFill>
          <a:ln>
            <a:noFill/>
          </a:ln>
          <a:effectLst>
            <a:innerShdw blurRad="2794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 name="Group 2"/>
          <p:cNvGrpSpPr/>
          <p:nvPr/>
        </p:nvGrpSpPr>
        <p:grpSpPr>
          <a:xfrm>
            <a:off x="914561" y="5220657"/>
            <a:ext cx="9965635" cy="1377309"/>
            <a:chOff x="1126434" y="5387926"/>
            <a:chExt cx="9965635" cy="1377309"/>
          </a:xfrm>
        </p:grpSpPr>
        <p:sp>
          <p:nvSpPr>
            <p:cNvPr id="7" name="Oval 6"/>
            <p:cNvSpPr/>
            <p:nvPr/>
          </p:nvSpPr>
          <p:spPr>
            <a:xfrm>
              <a:off x="1126434" y="5387926"/>
              <a:ext cx="9965635" cy="1377309"/>
            </a:xfrm>
            <a:prstGeom prst="ellipse">
              <a:avLst/>
            </a:prstGeom>
            <a:solidFill>
              <a:schemeClr val="accent5">
                <a:lumMod val="7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p:cNvSpPr/>
            <p:nvPr/>
          </p:nvSpPr>
          <p:spPr>
            <a:xfrm>
              <a:off x="2782795" y="5558260"/>
              <a:ext cx="6924260" cy="914400"/>
            </a:xfrm>
            <a:prstGeom prst="ellipse">
              <a:avLst/>
            </a:prstGeom>
            <a:solidFill>
              <a:schemeClr val="accent5">
                <a:lumMod val="60000"/>
                <a:lumOff val="40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val 4"/>
            <p:cNvSpPr/>
            <p:nvPr/>
          </p:nvSpPr>
          <p:spPr>
            <a:xfrm>
              <a:off x="3856383" y="5718770"/>
              <a:ext cx="4744278" cy="357810"/>
            </a:xfrm>
            <a:prstGeom prst="ellipse">
              <a:avLst/>
            </a:prstGeom>
            <a:solidFill>
              <a:schemeClr val="accent1">
                <a:lumMod val="20000"/>
                <a:lumOff val="8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20" name="Rectangles 4"/>
          <p:cNvSpPr/>
          <p:nvPr/>
        </p:nvSpPr>
        <p:spPr>
          <a:xfrm>
            <a:off x="2570923" y="883819"/>
            <a:ext cx="3525078" cy="3535044"/>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700" marR="0" lvl="0" indent="-12700" algn="just"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en-IN" sz="2000" b="1" dirty="0">
                <a:solidFill>
                  <a:schemeClr val="tx1"/>
                </a:solidFill>
              </a:rPr>
              <a:t>Students are supposed to get their no dues cleared from each department at the end of the degree or at any point in time they want to leave the college which is a very tedious and painstaking job. </a:t>
            </a:r>
            <a:endParaRPr lang="en-IN" altLang="en-US" sz="2000" b="1" dirty="0">
              <a:solidFill>
                <a:schemeClr val="tx1"/>
              </a:solidFill>
              <a:latin typeface="Franklin Gothic Medium" panose="020B0603020102020204" charset="0"/>
              <a:ea typeface="+mn-lt"/>
              <a:cs typeface="Franklin Gothic Medium" panose="020B0603020102020204" charset="0"/>
              <a:sym typeface="+mn-ea"/>
            </a:endParaRPr>
          </a:p>
        </p:txBody>
      </p:sp>
      <p:pic>
        <p:nvPicPr>
          <p:cNvPr id="430" name="Picture 429"/>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3611" b="95278" l="12734" r="31875"/>
                    </a14:imgEffect>
                    <a14:imgEffect>
                      <a14:colorTemperature colorTemp="10048"/>
                    </a14:imgEffect>
                    <a14:imgEffect>
                      <a14:saturation sat="400000"/>
                    </a14:imgEffect>
                  </a14:imgLayer>
                </a14:imgProps>
              </a:ext>
              <a:ext uri="{28A0092B-C50C-407E-A947-70E740481C1C}">
                <a14:useLocalDpi xmlns:a14="http://schemas.microsoft.com/office/drawing/2010/main" val="0"/>
              </a:ext>
            </a:extLst>
          </a:blip>
          <a:srcRect l="13465" r="68276"/>
          <a:stretch>
            <a:fillRect/>
          </a:stretch>
        </p:blipFill>
        <p:spPr>
          <a:xfrm>
            <a:off x="10127554" y="2918889"/>
            <a:ext cx="1281426" cy="1631027"/>
          </a:xfrm>
          <a:prstGeom prst="rect">
            <a:avLst/>
          </a:prstGeom>
          <a:effectLst>
            <a:outerShdw dist="190500" dir="16800000" sy="23000" kx="1200000" algn="br" rotWithShape="0">
              <a:prstClr val="black">
                <a:alpha val="51000"/>
              </a:prstClr>
            </a:outerShdw>
          </a:effectLst>
        </p:spPr>
      </p:pic>
      <p:sp>
        <p:nvSpPr>
          <p:cNvPr id="2" name="TextBox 1"/>
          <p:cNvSpPr txBox="1"/>
          <p:nvPr/>
        </p:nvSpPr>
        <p:spPr>
          <a:xfrm>
            <a:off x="4119770" y="5347464"/>
            <a:ext cx="3952460" cy="584775"/>
          </a:xfrm>
          <a:prstGeom prst="rect">
            <a:avLst/>
          </a:prstGeom>
          <a:noFill/>
        </p:spPr>
        <p:txBody>
          <a:bodyPr wrap="square" rtlCol="0">
            <a:spAutoFit/>
          </a:bodyPr>
          <a:lstStyle/>
          <a:p>
            <a:pPr algn="ctr"/>
            <a:r>
              <a:rPr lang="en-US" sz="3200" b="1" dirty="0">
                <a:ln w="9525">
                  <a:solidFill>
                    <a:schemeClr val="tx1"/>
                  </a:solidFill>
                  <a:prstDash val="solid"/>
                </a:ln>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INTRODUCTION</a:t>
            </a:r>
          </a:p>
        </p:txBody>
      </p:sp>
      <p:sp>
        <p:nvSpPr>
          <p:cNvPr id="9" name="Text Box 8"/>
          <p:cNvSpPr txBox="1"/>
          <p:nvPr/>
        </p:nvSpPr>
        <p:spPr>
          <a:xfrm>
            <a:off x="6438557" y="1295550"/>
            <a:ext cx="2705443" cy="2862322"/>
          </a:xfrm>
          <a:prstGeom prst="rect">
            <a:avLst/>
          </a:prstGeom>
          <a:noFill/>
        </p:spPr>
        <p:txBody>
          <a:bodyPr wrap="square" rtlCol="0">
            <a:spAutoFit/>
          </a:bodyPr>
          <a:lstStyle/>
          <a:p>
            <a:pPr algn="just"/>
            <a:r>
              <a:rPr lang="en-IN" sz="2000" b="1" dirty="0">
                <a:solidFill>
                  <a:schemeClr val="tx1"/>
                </a:solidFill>
              </a:rPr>
              <a:t>Each Student has to go to every particular department to get their no-due to s form signed by the respective authorities of the department so that if there are any dues then they must be cleared.</a:t>
            </a:r>
            <a:endParaRPr lang="en-IN" altLang="en-US" sz="2000" b="1" i="1" dirty="0">
              <a:effectLst>
                <a:outerShdw blurRad="38100" dist="38100" dir="2700000" algn="tl">
                  <a:srgbClr val="000000">
                    <a:alpha val="43137"/>
                  </a:srgbClr>
                </a:outerShdw>
              </a:effectLst>
            </a:endParaRPr>
          </a:p>
        </p:txBody>
      </p:sp>
      <p:sp>
        <p:nvSpPr>
          <p:cNvPr id="11" name="Text Box 8">
            <a:extLst>
              <a:ext uri="{FF2B5EF4-FFF2-40B4-BE49-F238E27FC236}">
                <a16:creationId xmlns:a16="http://schemas.microsoft.com/office/drawing/2014/main" id="{F7FDDCD5-3807-B1D9-04AC-A64DAE889C64}"/>
              </a:ext>
            </a:extLst>
          </p:cNvPr>
          <p:cNvSpPr txBox="1"/>
          <p:nvPr/>
        </p:nvSpPr>
        <p:spPr>
          <a:xfrm>
            <a:off x="197582" y="1003162"/>
            <a:ext cx="2175760" cy="584775"/>
          </a:xfrm>
          <a:prstGeom prst="rect">
            <a:avLst/>
          </a:prstGeom>
          <a:noFill/>
          <a:scene3d>
            <a:camera prst="perspectiveRight"/>
            <a:lightRig rig="threePt" dir="t"/>
          </a:scene3d>
        </p:spPr>
        <p:txBody>
          <a:bodyPr wrap="square" rtlCol="0">
            <a:spAutoFit/>
          </a:bodyPr>
          <a:lstStyle/>
          <a:p>
            <a:pPr algn="ctr"/>
            <a:r>
              <a:rPr lang="en-IN" altLang="en-US" sz="3200" b="1" i="1" dirty="0">
                <a:effectLst>
                  <a:outerShdw blurRad="38100" dist="38100" dir="2700000" algn="tl">
                    <a:srgbClr val="000000">
                      <a:alpha val="43137"/>
                    </a:srgbClr>
                  </a:outerShdw>
                </a:effectLst>
              </a:rPr>
              <a:t>DSNES</a:t>
            </a:r>
          </a:p>
        </p:txBody>
      </p:sp>
      <p:pic>
        <p:nvPicPr>
          <p:cNvPr id="13" name="Picture 12">
            <a:extLst>
              <a:ext uri="{FF2B5EF4-FFF2-40B4-BE49-F238E27FC236}">
                <a16:creationId xmlns:a16="http://schemas.microsoft.com/office/drawing/2014/main" id="{07155FAE-6D70-950C-DFA5-BACC41FC781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2388" y="2814522"/>
            <a:ext cx="1506147" cy="15507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D3ADFA76-C0A7-D467-05A8-A1215A3FD8E1}"/>
              </a:ext>
            </a:extLst>
          </p:cNvPr>
          <p:cNvPicPr>
            <a:picLocks noChangeAspect="1"/>
          </p:cNvPicPr>
          <p:nvPr/>
        </p:nvPicPr>
        <p:blipFill rotWithShape="1">
          <a:blip r:embed="rId6">
            <a:extLst>
              <a:ext uri="{28A0092B-C50C-407E-A947-70E740481C1C}">
                <a14:useLocalDpi xmlns:a14="http://schemas.microsoft.com/office/drawing/2010/main" val="0"/>
              </a:ext>
            </a:extLst>
          </a:blip>
          <a:srcRect l="9050" r="8559" b="16404"/>
          <a:stretch/>
        </p:blipFill>
        <p:spPr>
          <a:xfrm>
            <a:off x="10062440" y="682970"/>
            <a:ext cx="1635511" cy="165943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p:cNvSpPr/>
          <p:nvPr/>
        </p:nvSpPr>
        <p:spPr>
          <a:xfrm>
            <a:off x="2546963" y="6622704"/>
            <a:ext cx="4074695" cy="930442"/>
          </a:xfrm>
          <a:custGeom>
            <a:avLst/>
            <a:gdLst>
              <a:gd name="connsiteX0" fmla="*/ 0 w 4074695"/>
              <a:gd name="connsiteY0" fmla="*/ 16042 h 930442"/>
              <a:gd name="connsiteX1" fmla="*/ 1941095 w 4074695"/>
              <a:gd name="connsiteY1" fmla="*/ 930442 h 930442"/>
              <a:gd name="connsiteX2" fmla="*/ 4074695 w 4074695"/>
              <a:gd name="connsiteY2" fmla="*/ 914400 h 930442"/>
              <a:gd name="connsiteX3" fmla="*/ 2085474 w 4074695"/>
              <a:gd name="connsiteY3" fmla="*/ 0 h 930442"/>
              <a:gd name="connsiteX4" fmla="*/ 0 w 4074695"/>
              <a:gd name="connsiteY4" fmla="*/ 16042 h 930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4695" h="930442">
                <a:moveTo>
                  <a:pt x="0" y="16042"/>
                </a:moveTo>
                <a:lnTo>
                  <a:pt x="1941095" y="930442"/>
                </a:lnTo>
                <a:lnTo>
                  <a:pt x="4074695" y="914400"/>
                </a:lnTo>
                <a:lnTo>
                  <a:pt x="2085474" y="0"/>
                </a:lnTo>
                <a:lnTo>
                  <a:pt x="0" y="16042"/>
                </a:lnTo>
                <a:close/>
              </a:path>
            </a:pathLst>
          </a:custGeom>
          <a:gradFill>
            <a:gsLst>
              <a:gs pos="0">
                <a:schemeClr val="tx1">
                  <a:alpha val="48000"/>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p:cNvSpPr/>
          <p:nvPr/>
        </p:nvSpPr>
        <p:spPr>
          <a:xfrm>
            <a:off x="2459151" y="2280671"/>
            <a:ext cx="975946" cy="975946"/>
          </a:xfrm>
          <a:custGeom>
            <a:avLst/>
            <a:gdLst>
              <a:gd name="connsiteX0" fmla="*/ 1781322 w 3562644"/>
              <a:gd name="connsiteY0" fmla="*/ 902090 h 3562643"/>
              <a:gd name="connsiteX1" fmla="*/ 902091 w 3562644"/>
              <a:gd name="connsiteY1" fmla="*/ 1781321 h 3562643"/>
              <a:gd name="connsiteX2" fmla="*/ 1781322 w 3562644"/>
              <a:gd name="connsiteY2" fmla="*/ 2660552 h 3562643"/>
              <a:gd name="connsiteX3" fmla="*/ 2660553 w 3562644"/>
              <a:gd name="connsiteY3" fmla="*/ 1781321 h 3562643"/>
              <a:gd name="connsiteX4" fmla="*/ 1781322 w 3562644"/>
              <a:gd name="connsiteY4" fmla="*/ 902090 h 3562643"/>
              <a:gd name="connsiteX5" fmla="*/ 1563005 w 3562644"/>
              <a:gd name="connsiteY5" fmla="*/ 0 h 3562643"/>
              <a:gd name="connsiteX6" fmla="*/ 1999640 w 3562644"/>
              <a:gd name="connsiteY6" fmla="*/ 0 h 3562643"/>
              <a:gd name="connsiteX7" fmla="*/ 2072874 w 3562644"/>
              <a:gd name="connsiteY7" fmla="*/ 521716 h 3562643"/>
              <a:gd name="connsiteX8" fmla="*/ 2076928 w 3562644"/>
              <a:gd name="connsiteY8" fmla="*/ 606245 h 3562643"/>
              <a:gd name="connsiteX9" fmla="*/ 2254446 w 3562644"/>
              <a:gd name="connsiteY9" fmla="*/ 661349 h 3562643"/>
              <a:gd name="connsiteX10" fmla="*/ 2405941 w 3562644"/>
              <a:gd name="connsiteY10" fmla="*/ 738905 h 3562643"/>
              <a:gd name="connsiteX11" fmla="*/ 2465840 w 3562644"/>
              <a:gd name="connsiteY11" fmla="*/ 684489 h 3562643"/>
              <a:gd name="connsiteX12" fmla="*/ 2886533 w 3562644"/>
              <a:gd name="connsiteY12" fmla="*/ 367363 h 3562643"/>
              <a:gd name="connsiteX13" fmla="*/ 3195281 w 3562644"/>
              <a:gd name="connsiteY13" fmla="*/ 676111 h 3562643"/>
              <a:gd name="connsiteX14" fmla="*/ 2878155 w 3562644"/>
              <a:gd name="connsiteY14" fmla="*/ 1096804 h 3562643"/>
              <a:gd name="connsiteX15" fmla="*/ 2821955 w 3562644"/>
              <a:gd name="connsiteY15" fmla="*/ 1158669 h 3562643"/>
              <a:gd name="connsiteX16" fmla="*/ 2876953 w 3562644"/>
              <a:gd name="connsiteY16" fmla="*/ 1254357 h 3562643"/>
              <a:gd name="connsiteX17" fmla="*/ 2928086 w 3562644"/>
              <a:gd name="connsiteY17" fmla="*/ 1377397 h 3562643"/>
              <a:gd name="connsiteX18" fmla="*/ 2959485 w 3562644"/>
              <a:gd name="connsiteY18" fmla="*/ 1485467 h 3562643"/>
              <a:gd name="connsiteX19" fmla="*/ 3040927 w 3562644"/>
              <a:gd name="connsiteY19" fmla="*/ 1489771 h 3562643"/>
              <a:gd name="connsiteX20" fmla="*/ 3562644 w 3562644"/>
              <a:gd name="connsiteY20" fmla="*/ 1563004 h 3562643"/>
              <a:gd name="connsiteX21" fmla="*/ 3562644 w 3562644"/>
              <a:gd name="connsiteY21" fmla="*/ 1999639 h 3562643"/>
              <a:gd name="connsiteX22" fmla="*/ 3040927 w 3562644"/>
              <a:gd name="connsiteY22" fmla="*/ 2072872 h 3562643"/>
              <a:gd name="connsiteX23" fmla="*/ 2957258 w 3562644"/>
              <a:gd name="connsiteY23" fmla="*/ 2077295 h 3562643"/>
              <a:gd name="connsiteX24" fmla="*/ 2942167 w 3562644"/>
              <a:gd name="connsiteY24" fmla="*/ 2142772 h 3562643"/>
              <a:gd name="connsiteX25" fmla="*/ 2835774 w 3562644"/>
              <a:gd name="connsiteY25" fmla="*/ 2386341 h 3562643"/>
              <a:gd name="connsiteX26" fmla="*/ 2823334 w 3562644"/>
              <a:gd name="connsiteY26" fmla="*/ 2405493 h 3562643"/>
              <a:gd name="connsiteX27" fmla="*/ 2878155 w 3562644"/>
              <a:gd name="connsiteY27" fmla="*/ 2465839 h 3562643"/>
              <a:gd name="connsiteX28" fmla="*/ 3195281 w 3562644"/>
              <a:gd name="connsiteY28" fmla="*/ 2886532 h 3562643"/>
              <a:gd name="connsiteX29" fmla="*/ 2886533 w 3562644"/>
              <a:gd name="connsiteY29" fmla="*/ 3195280 h 3562643"/>
              <a:gd name="connsiteX30" fmla="*/ 2465840 w 3562644"/>
              <a:gd name="connsiteY30" fmla="*/ 2878154 h 3562643"/>
              <a:gd name="connsiteX31" fmla="*/ 2405163 w 3562644"/>
              <a:gd name="connsiteY31" fmla="*/ 2823033 h 3562643"/>
              <a:gd name="connsiteX32" fmla="*/ 2373566 w 3562644"/>
              <a:gd name="connsiteY32" fmla="*/ 2843017 h 3562643"/>
              <a:gd name="connsiteX33" fmla="*/ 2254446 w 3562644"/>
              <a:gd name="connsiteY33" fmla="*/ 2901294 h 3562643"/>
              <a:gd name="connsiteX34" fmla="*/ 2076928 w 3562644"/>
              <a:gd name="connsiteY34" fmla="*/ 2956399 h 3562643"/>
              <a:gd name="connsiteX35" fmla="*/ 2072874 w 3562644"/>
              <a:gd name="connsiteY35" fmla="*/ 3040927 h 3562643"/>
              <a:gd name="connsiteX36" fmla="*/ 1999640 w 3562644"/>
              <a:gd name="connsiteY36" fmla="*/ 3562643 h 3562643"/>
              <a:gd name="connsiteX37" fmla="*/ 1563005 w 3562644"/>
              <a:gd name="connsiteY37" fmla="*/ 3562643 h 3562643"/>
              <a:gd name="connsiteX38" fmla="*/ 1489772 w 3562644"/>
              <a:gd name="connsiteY38" fmla="*/ 3040927 h 3562643"/>
              <a:gd name="connsiteX39" fmla="*/ 1485716 w 3562644"/>
              <a:gd name="connsiteY39" fmla="*/ 2956399 h 3562643"/>
              <a:gd name="connsiteX40" fmla="*/ 1308197 w 3562644"/>
              <a:gd name="connsiteY40" fmla="*/ 2901294 h 3562643"/>
              <a:gd name="connsiteX41" fmla="*/ 1156705 w 3562644"/>
              <a:gd name="connsiteY41" fmla="*/ 2823740 h 3562643"/>
              <a:gd name="connsiteX42" fmla="*/ 1096806 w 3562644"/>
              <a:gd name="connsiteY42" fmla="*/ 2878154 h 3562643"/>
              <a:gd name="connsiteX43" fmla="*/ 676112 w 3562644"/>
              <a:gd name="connsiteY43" fmla="*/ 3195280 h 3562643"/>
              <a:gd name="connsiteX44" fmla="*/ 367363 w 3562644"/>
              <a:gd name="connsiteY44" fmla="*/ 2886532 h 3562643"/>
              <a:gd name="connsiteX45" fmla="*/ 684489 w 3562644"/>
              <a:gd name="connsiteY45" fmla="*/ 2465839 h 3562643"/>
              <a:gd name="connsiteX46" fmla="*/ 740690 w 3562644"/>
              <a:gd name="connsiteY46" fmla="*/ 2403975 h 3562643"/>
              <a:gd name="connsiteX47" fmla="*/ 685690 w 3562644"/>
              <a:gd name="connsiteY47" fmla="*/ 2308288 h 3562643"/>
              <a:gd name="connsiteX48" fmla="*/ 634556 w 3562644"/>
              <a:gd name="connsiteY48" fmla="*/ 2185246 h 3562643"/>
              <a:gd name="connsiteX49" fmla="*/ 603159 w 3562644"/>
              <a:gd name="connsiteY49" fmla="*/ 2077176 h 3562643"/>
              <a:gd name="connsiteX50" fmla="*/ 521718 w 3562644"/>
              <a:gd name="connsiteY50" fmla="*/ 2072872 h 3562643"/>
              <a:gd name="connsiteX51" fmla="*/ 0 w 3562644"/>
              <a:gd name="connsiteY51" fmla="*/ 1999639 h 3562643"/>
              <a:gd name="connsiteX52" fmla="*/ 0 w 3562644"/>
              <a:gd name="connsiteY52" fmla="*/ 1563004 h 3562643"/>
              <a:gd name="connsiteX53" fmla="*/ 521718 w 3562644"/>
              <a:gd name="connsiteY53" fmla="*/ 1489771 h 3562643"/>
              <a:gd name="connsiteX54" fmla="*/ 605386 w 3562644"/>
              <a:gd name="connsiteY54" fmla="*/ 1485350 h 3562643"/>
              <a:gd name="connsiteX55" fmla="*/ 620476 w 3562644"/>
              <a:gd name="connsiteY55" fmla="*/ 1419871 h 3562643"/>
              <a:gd name="connsiteX56" fmla="*/ 726869 w 3562644"/>
              <a:gd name="connsiteY56" fmla="*/ 1176302 h 3562643"/>
              <a:gd name="connsiteX57" fmla="*/ 739310 w 3562644"/>
              <a:gd name="connsiteY57" fmla="*/ 1157149 h 3562643"/>
              <a:gd name="connsiteX58" fmla="*/ 684489 w 3562644"/>
              <a:gd name="connsiteY58" fmla="*/ 1096804 h 3562643"/>
              <a:gd name="connsiteX59" fmla="*/ 367363 w 3562644"/>
              <a:gd name="connsiteY59" fmla="*/ 676111 h 3562643"/>
              <a:gd name="connsiteX60" fmla="*/ 676112 w 3562644"/>
              <a:gd name="connsiteY60" fmla="*/ 367363 h 3562643"/>
              <a:gd name="connsiteX61" fmla="*/ 1096806 w 3562644"/>
              <a:gd name="connsiteY61" fmla="*/ 684489 h 3562643"/>
              <a:gd name="connsiteX62" fmla="*/ 1157482 w 3562644"/>
              <a:gd name="connsiteY62" fmla="*/ 739611 h 3562643"/>
              <a:gd name="connsiteX63" fmla="*/ 1189077 w 3562644"/>
              <a:gd name="connsiteY63" fmla="*/ 719626 h 3562643"/>
              <a:gd name="connsiteX64" fmla="*/ 1308197 w 3562644"/>
              <a:gd name="connsiteY64" fmla="*/ 661349 h 3562643"/>
              <a:gd name="connsiteX65" fmla="*/ 1485716 w 3562644"/>
              <a:gd name="connsiteY65" fmla="*/ 606245 h 3562643"/>
              <a:gd name="connsiteX66" fmla="*/ 1489772 w 3562644"/>
              <a:gd name="connsiteY66" fmla="*/ 521716 h 3562643"/>
              <a:gd name="connsiteX67" fmla="*/ 1563005 w 3562644"/>
              <a:gd name="connsiteY67" fmla="*/ 0 h 356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562644" h="3562643">
                <a:moveTo>
                  <a:pt x="1781322" y="902090"/>
                </a:moveTo>
                <a:cubicBezTo>
                  <a:pt x="1295736" y="902090"/>
                  <a:pt x="902091" y="1295735"/>
                  <a:pt x="902091" y="1781321"/>
                </a:cubicBezTo>
                <a:cubicBezTo>
                  <a:pt x="902091" y="2266907"/>
                  <a:pt x="1295736" y="2660552"/>
                  <a:pt x="1781322" y="2660552"/>
                </a:cubicBezTo>
                <a:cubicBezTo>
                  <a:pt x="2266908" y="2660552"/>
                  <a:pt x="2660553" y="2266907"/>
                  <a:pt x="2660553" y="1781321"/>
                </a:cubicBezTo>
                <a:cubicBezTo>
                  <a:pt x="2660553" y="1295735"/>
                  <a:pt x="2266908" y="902090"/>
                  <a:pt x="1781322" y="902090"/>
                </a:cubicBezTo>
                <a:close/>
                <a:moveTo>
                  <a:pt x="1563005" y="0"/>
                </a:moveTo>
                <a:lnTo>
                  <a:pt x="1999640" y="0"/>
                </a:lnTo>
                <a:cubicBezTo>
                  <a:pt x="2028238" y="0"/>
                  <a:pt x="2054130" y="199368"/>
                  <a:pt x="2072874" y="521716"/>
                </a:cubicBezTo>
                <a:lnTo>
                  <a:pt x="2076928" y="606245"/>
                </a:lnTo>
                <a:lnTo>
                  <a:pt x="2254446" y="661349"/>
                </a:lnTo>
                <a:lnTo>
                  <a:pt x="2405941" y="738905"/>
                </a:lnTo>
                <a:lnTo>
                  <a:pt x="2465840" y="684489"/>
                </a:lnTo>
                <a:cubicBezTo>
                  <a:pt x="2707029" y="469807"/>
                  <a:pt x="2866312" y="347142"/>
                  <a:pt x="2886533" y="367363"/>
                </a:cubicBezTo>
                <a:lnTo>
                  <a:pt x="3195281" y="676111"/>
                </a:lnTo>
                <a:cubicBezTo>
                  <a:pt x="3215502" y="696332"/>
                  <a:pt x="3092836" y="855616"/>
                  <a:pt x="2878155" y="1096804"/>
                </a:cubicBezTo>
                <a:lnTo>
                  <a:pt x="2821955" y="1158669"/>
                </a:lnTo>
                <a:lnTo>
                  <a:pt x="2876953" y="1254357"/>
                </a:lnTo>
                <a:cubicBezTo>
                  <a:pt x="2896157" y="1294210"/>
                  <a:pt x="2913250" y="1335273"/>
                  <a:pt x="2928086" y="1377397"/>
                </a:cubicBezTo>
                <a:lnTo>
                  <a:pt x="2959485" y="1485467"/>
                </a:lnTo>
                <a:lnTo>
                  <a:pt x="3040927" y="1489771"/>
                </a:lnTo>
                <a:cubicBezTo>
                  <a:pt x="3363276" y="1508514"/>
                  <a:pt x="3562644" y="1534407"/>
                  <a:pt x="3562644" y="1563004"/>
                </a:cubicBezTo>
                <a:lnTo>
                  <a:pt x="3562644" y="1999639"/>
                </a:lnTo>
                <a:cubicBezTo>
                  <a:pt x="3562644" y="2028236"/>
                  <a:pt x="3363276" y="2054129"/>
                  <a:pt x="3040927" y="2072872"/>
                </a:cubicBezTo>
                <a:lnTo>
                  <a:pt x="2957258" y="2077295"/>
                </a:lnTo>
                <a:lnTo>
                  <a:pt x="2942167" y="2142772"/>
                </a:lnTo>
                <a:cubicBezTo>
                  <a:pt x="2915532" y="2228408"/>
                  <a:pt x="2879681" y="2309985"/>
                  <a:pt x="2835774" y="2386341"/>
                </a:cubicBezTo>
                <a:lnTo>
                  <a:pt x="2823334" y="2405493"/>
                </a:lnTo>
                <a:lnTo>
                  <a:pt x="2878155" y="2465839"/>
                </a:lnTo>
                <a:cubicBezTo>
                  <a:pt x="3092836" y="2707028"/>
                  <a:pt x="3215502" y="2866311"/>
                  <a:pt x="3195281" y="2886532"/>
                </a:cubicBezTo>
                <a:lnTo>
                  <a:pt x="2886533" y="3195280"/>
                </a:lnTo>
                <a:cubicBezTo>
                  <a:pt x="2866312" y="3215501"/>
                  <a:pt x="2707029" y="3092836"/>
                  <a:pt x="2465840" y="2878154"/>
                </a:cubicBezTo>
                <a:lnTo>
                  <a:pt x="2405163" y="2823033"/>
                </a:lnTo>
                <a:lnTo>
                  <a:pt x="2373566" y="2843017"/>
                </a:lnTo>
                <a:cubicBezTo>
                  <a:pt x="2335100" y="2864522"/>
                  <a:pt x="2295346" y="2883996"/>
                  <a:pt x="2254446" y="2901294"/>
                </a:cubicBezTo>
                <a:lnTo>
                  <a:pt x="2076928" y="2956399"/>
                </a:lnTo>
                <a:lnTo>
                  <a:pt x="2072874" y="3040927"/>
                </a:lnTo>
                <a:cubicBezTo>
                  <a:pt x="2054130" y="3363275"/>
                  <a:pt x="2028238" y="3562643"/>
                  <a:pt x="1999640" y="3562643"/>
                </a:cubicBezTo>
                <a:lnTo>
                  <a:pt x="1563005" y="3562643"/>
                </a:lnTo>
                <a:cubicBezTo>
                  <a:pt x="1534408" y="3562643"/>
                  <a:pt x="1508515" y="3363275"/>
                  <a:pt x="1489772" y="3040927"/>
                </a:cubicBezTo>
                <a:lnTo>
                  <a:pt x="1485716" y="2956399"/>
                </a:lnTo>
                <a:lnTo>
                  <a:pt x="1308197" y="2901294"/>
                </a:lnTo>
                <a:lnTo>
                  <a:pt x="1156705" y="2823740"/>
                </a:lnTo>
                <a:lnTo>
                  <a:pt x="1096806" y="2878154"/>
                </a:lnTo>
                <a:cubicBezTo>
                  <a:pt x="855617" y="3092836"/>
                  <a:pt x="696333" y="3215501"/>
                  <a:pt x="676112" y="3195280"/>
                </a:cubicBezTo>
                <a:lnTo>
                  <a:pt x="367363" y="2886532"/>
                </a:lnTo>
                <a:cubicBezTo>
                  <a:pt x="347142" y="2866311"/>
                  <a:pt x="469808" y="2707028"/>
                  <a:pt x="684489" y="2465839"/>
                </a:cubicBezTo>
                <a:lnTo>
                  <a:pt x="740690" y="2403975"/>
                </a:lnTo>
                <a:lnTo>
                  <a:pt x="685690" y="2308288"/>
                </a:lnTo>
                <a:cubicBezTo>
                  <a:pt x="666487" y="2268435"/>
                  <a:pt x="649394" y="2227372"/>
                  <a:pt x="634556" y="2185246"/>
                </a:cubicBezTo>
                <a:lnTo>
                  <a:pt x="603159" y="2077176"/>
                </a:lnTo>
                <a:lnTo>
                  <a:pt x="521718" y="2072872"/>
                </a:lnTo>
                <a:cubicBezTo>
                  <a:pt x="199368" y="2054129"/>
                  <a:pt x="0" y="2028236"/>
                  <a:pt x="0" y="1999639"/>
                </a:cubicBezTo>
                <a:lnTo>
                  <a:pt x="0" y="1563004"/>
                </a:lnTo>
                <a:cubicBezTo>
                  <a:pt x="0" y="1534407"/>
                  <a:pt x="199368" y="1508514"/>
                  <a:pt x="521718" y="1489771"/>
                </a:cubicBezTo>
                <a:lnTo>
                  <a:pt x="605386" y="1485350"/>
                </a:lnTo>
                <a:lnTo>
                  <a:pt x="620476" y="1419871"/>
                </a:lnTo>
                <a:cubicBezTo>
                  <a:pt x="647112" y="1334236"/>
                  <a:pt x="682963" y="1252658"/>
                  <a:pt x="726869" y="1176302"/>
                </a:cubicBezTo>
                <a:lnTo>
                  <a:pt x="739310" y="1157149"/>
                </a:lnTo>
                <a:lnTo>
                  <a:pt x="684489" y="1096804"/>
                </a:lnTo>
                <a:cubicBezTo>
                  <a:pt x="469808" y="855616"/>
                  <a:pt x="347142" y="696332"/>
                  <a:pt x="367363" y="676111"/>
                </a:cubicBezTo>
                <a:lnTo>
                  <a:pt x="676112" y="367363"/>
                </a:lnTo>
                <a:cubicBezTo>
                  <a:pt x="696333" y="347142"/>
                  <a:pt x="855617" y="469807"/>
                  <a:pt x="1096806" y="684489"/>
                </a:cubicBezTo>
                <a:lnTo>
                  <a:pt x="1157482" y="739611"/>
                </a:lnTo>
                <a:lnTo>
                  <a:pt x="1189077" y="719626"/>
                </a:lnTo>
                <a:cubicBezTo>
                  <a:pt x="1227543" y="698122"/>
                  <a:pt x="1267299" y="678649"/>
                  <a:pt x="1308197" y="661349"/>
                </a:cubicBezTo>
                <a:lnTo>
                  <a:pt x="1485716" y="606245"/>
                </a:lnTo>
                <a:lnTo>
                  <a:pt x="1489772" y="521716"/>
                </a:lnTo>
                <a:cubicBezTo>
                  <a:pt x="1508515" y="199368"/>
                  <a:pt x="1534408" y="0"/>
                  <a:pt x="1563005"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Freeform: Shape 3"/>
          <p:cNvSpPr/>
          <p:nvPr/>
        </p:nvSpPr>
        <p:spPr>
          <a:xfrm>
            <a:off x="3177229" y="2765257"/>
            <a:ext cx="975946" cy="975946"/>
          </a:xfrm>
          <a:custGeom>
            <a:avLst/>
            <a:gdLst>
              <a:gd name="connsiteX0" fmla="*/ 1781322 w 3562644"/>
              <a:gd name="connsiteY0" fmla="*/ 902090 h 3562643"/>
              <a:gd name="connsiteX1" fmla="*/ 902091 w 3562644"/>
              <a:gd name="connsiteY1" fmla="*/ 1781321 h 3562643"/>
              <a:gd name="connsiteX2" fmla="*/ 1781322 w 3562644"/>
              <a:gd name="connsiteY2" fmla="*/ 2660552 h 3562643"/>
              <a:gd name="connsiteX3" fmla="*/ 2660553 w 3562644"/>
              <a:gd name="connsiteY3" fmla="*/ 1781321 h 3562643"/>
              <a:gd name="connsiteX4" fmla="*/ 1781322 w 3562644"/>
              <a:gd name="connsiteY4" fmla="*/ 902090 h 3562643"/>
              <a:gd name="connsiteX5" fmla="*/ 1563005 w 3562644"/>
              <a:gd name="connsiteY5" fmla="*/ 0 h 3562643"/>
              <a:gd name="connsiteX6" fmla="*/ 1999640 w 3562644"/>
              <a:gd name="connsiteY6" fmla="*/ 0 h 3562643"/>
              <a:gd name="connsiteX7" fmla="*/ 2072874 w 3562644"/>
              <a:gd name="connsiteY7" fmla="*/ 521716 h 3562643"/>
              <a:gd name="connsiteX8" fmla="*/ 2076928 w 3562644"/>
              <a:gd name="connsiteY8" fmla="*/ 606245 h 3562643"/>
              <a:gd name="connsiteX9" fmla="*/ 2254446 w 3562644"/>
              <a:gd name="connsiteY9" fmla="*/ 661349 h 3562643"/>
              <a:gd name="connsiteX10" fmla="*/ 2405941 w 3562644"/>
              <a:gd name="connsiteY10" fmla="*/ 738905 h 3562643"/>
              <a:gd name="connsiteX11" fmla="*/ 2465840 w 3562644"/>
              <a:gd name="connsiteY11" fmla="*/ 684489 h 3562643"/>
              <a:gd name="connsiteX12" fmla="*/ 2886533 w 3562644"/>
              <a:gd name="connsiteY12" fmla="*/ 367363 h 3562643"/>
              <a:gd name="connsiteX13" fmla="*/ 3195281 w 3562644"/>
              <a:gd name="connsiteY13" fmla="*/ 676111 h 3562643"/>
              <a:gd name="connsiteX14" fmla="*/ 2878155 w 3562644"/>
              <a:gd name="connsiteY14" fmla="*/ 1096804 h 3562643"/>
              <a:gd name="connsiteX15" fmla="*/ 2821955 w 3562644"/>
              <a:gd name="connsiteY15" fmla="*/ 1158669 h 3562643"/>
              <a:gd name="connsiteX16" fmla="*/ 2876953 w 3562644"/>
              <a:gd name="connsiteY16" fmla="*/ 1254357 h 3562643"/>
              <a:gd name="connsiteX17" fmla="*/ 2928086 w 3562644"/>
              <a:gd name="connsiteY17" fmla="*/ 1377397 h 3562643"/>
              <a:gd name="connsiteX18" fmla="*/ 2959485 w 3562644"/>
              <a:gd name="connsiteY18" fmla="*/ 1485467 h 3562643"/>
              <a:gd name="connsiteX19" fmla="*/ 3040927 w 3562644"/>
              <a:gd name="connsiteY19" fmla="*/ 1489771 h 3562643"/>
              <a:gd name="connsiteX20" fmla="*/ 3562644 w 3562644"/>
              <a:gd name="connsiteY20" fmla="*/ 1563004 h 3562643"/>
              <a:gd name="connsiteX21" fmla="*/ 3562644 w 3562644"/>
              <a:gd name="connsiteY21" fmla="*/ 1999639 h 3562643"/>
              <a:gd name="connsiteX22" fmla="*/ 3040927 w 3562644"/>
              <a:gd name="connsiteY22" fmla="*/ 2072872 h 3562643"/>
              <a:gd name="connsiteX23" fmla="*/ 2957258 w 3562644"/>
              <a:gd name="connsiteY23" fmla="*/ 2077295 h 3562643"/>
              <a:gd name="connsiteX24" fmla="*/ 2942167 w 3562644"/>
              <a:gd name="connsiteY24" fmla="*/ 2142772 h 3562643"/>
              <a:gd name="connsiteX25" fmla="*/ 2835774 w 3562644"/>
              <a:gd name="connsiteY25" fmla="*/ 2386341 h 3562643"/>
              <a:gd name="connsiteX26" fmla="*/ 2823334 w 3562644"/>
              <a:gd name="connsiteY26" fmla="*/ 2405493 h 3562643"/>
              <a:gd name="connsiteX27" fmla="*/ 2878155 w 3562644"/>
              <a:gd name="connsiteY27" fmla="*/ 2465839 h 3562643"/>
              <a:gd name="connsiteX28" fmla="*/ 3195281 w 3562644"/>
              <a:gd name="connsiteY28" fmla="*/ 2886532 h 3562643"/>
              <a:gd name="connsiteX29" fmla="*/ 2886533 w 3562644"/>
              <a:gd name="connsiteY29" fmla="*/ 3195280 h 3562643"/>
              <a:gd name="connsiteX30" fmla="*/ 2465840 w 3562644"/>
              <a:gd name="connsiteY30" fmla="*/ 2878154 h 3562643"/>
              <a:gd name="connsiteX31" fmla="*/ 2405163 w 3562644"/>
              <a:gd name="connsiteY31" fmla="*/ 2823033 h 3562643"/>
              <a:gd name="connsiteX32" fmla="*/ 2373566 w 3562644"/>
              <a:gd name="connsiteY32" fmla="*/ 2843017 h 3562643"/>
              <a:gd name="connsiteX33" fmla="*/ 2254446 w 3562644"/>
              <a:gd name="connsiteY33" fmla="*/ 2901294 h 3562643"/>
              <a:gd name="connsiteX34" fmla="*/ 2076928 w 3562644"/>
              <a:gd name="connsiteY34" fmla="*/ 2956399 h 3562643"/>
              <a:gd name="connsiteX35" fmla="*/ 2072874 w 3562644"/>
              <a:gd name="connsiteY35" fmla="*/ 3040927 h 3562643"/>
              <a:gd name="connsiteX36" fmla="*/ 1999640 w 3562644"/>
              <a:gd name="connsiteY36" fmla="*/ 3562643 h 3562643"/>
              <a:gd name="connsiteX37" fmla="*/ 1563005 w 3562644"/>
              <a:gd name="connsiteY37" fmla="*/ 3562643 h 3562643"/>
              <a:gd name="connsiteX38" fmla="*/ 1489772 w 3562644"/>
              <a:gd name="connsiteY38" fmla="*/ 3040927 h 3562643"/>
              <a:gd name="connsiteX39" fmla="*/ 1485716 w 3562644"/>
              <a:gd name="connsiteY39" fmla="*/ 2956399 h 3562643"/>
              <a:gd name="connsiteX40" fmla="*/ 1308197 w 3562644"/>
              <a:gd name="connsiteY40" fmla="*/ 2901294 h 3562643"/>
              <a:gd name="connsiteX41" fmla="*/ 1156705 w 3562644"/>
              <a:gd name="connsiteY41" fmla="*/ 2823740 h 3562643"/>
              <a:gd name="connsiteX42" fmla="*/ 1096806 w 3562644"/>
              <a:gd name="connsiteY42" fmla="*/ 2878154 h 3562643"/>
              <a:gd name="connsiteX43" fmla="*/ 676112 w 3562644"/>
              <a:gd name="connsiteY43" fmla="*/ 3195280 h 3562643"/>
              <a:gd name="connsiteX44" fmla="*/ 367363 w 3562644"/>
              <a:gd name="connsiteY44" fmla="*/ 2886532 h 3562643"/>
              <a:gd name="connsiteX45" fmla="*/ 684489 w 3562644"/>
              <a:gd name="connsiteY45" fmla="*/ 2465839 h 3562643"/>
              <a:gd name="connsiteX46" fmla="*/ 740690 w 3562644"/>
              <a:gd name="connsiteY46" fmla="*/ 2403975 h 3562643"/>
              <a:gd name="connsiteX47" fmla="*/ 685690 w 3562644"/>
              <a:gd name="connsiteY47" fmla="*/ 2308288 h 3562643"/>
              <a:gd name="connsiteX48" fmla="*/ 634556 w 3562644"/>
              <a:gd name="connsiteY48" fmla="*/ 2185246 h 3562643"/>
              <a:gd name="connsiteX49" fmla="*/ 603159 w 3562644"/>
              <a:gd name="connsiteY49" fmla="*/ 2077176 h 3562643"/>
              <a:gd name="connsiteX50" fmla="*/ 521718 w 3562644"/>
              <a:gd name="connsiteY50" fmla="*/ 2072872 h 3562643"/>
              <a:gd name="connsiteX51" fmla="*/ 0 w 3562644"/>
              <a:gd name="connsiteY51" fmla="*/ 1999639 h 3562643"/>
              <a:gd name="connsiteX52" fmla="*/ 0 w 3562644"/>
              <a:gd name="connsiteY52" fmla="*/ 1563004 h 3562643"/>
              <a:gd name="connsiteX53" fmla="*/ 521718 w 3562644"/>
              <a:gd name="connsiteY53" fmla="*/ 1489771 h 3562643"/>
              <a:gd name="connsiteX54" fmla="*/ 605386 w 3562644"/>
              <a:gd name="connsiteY54" fmla="*/ 1485350 h 3562643"/>
              <a:gd name="connsiteX55" fmla="*/ 620476 w 3562644"/>
              <a:gd name="connsiteY55" fmla="*/ 1419871 h 3562643"/>
              <a:gd name="connsiteX56" fmla="*/ 726869 w 3562644"/>
              <a:gd name="connsiteY56" fmla="*/ 1176302 h 3562643"/>
              <a:gd name="connsiteX57" fmla="*/ 739310 w 3562644"/>
              <a:gd name="connsiteY57" fmla="*/ 1157149 h 3562643"/>
              <a:gd name="connsiteX58" fmla="*/ 684489 w 3562644"/>
              <a:gd name="connsiteY58" fmla="*/ 1096804 h 3562643"/>
              <a:gd name="connsiteX59" fmla="*/ 367363 w 3562644"/>
              <a:gd name="connsiteY59" fmla="*/ 676111 h 3562643"/>
              <a:gd name="connsiteX60" fmla="*/ 676112 w 3562644"/>
              <a:gd name="connsiteY60" fmla="*/ 367363 h 3562643"/>
              <a:gd name="connsiteX61" fmla="*/ 1096806 w 3562644"/>
              <a:gd name="connsiteY61" fmla="*/ 684489 h 3562643"/>
              <a:gd name="connsiteX62" fmla="*/ 1157482 w 3562644"/>
              <a:gd name="connsiteY62" fmla="*/ 739611 h 3562643"/>
              <a:gd name="connsiteX63" fmla="*/ 1189077 w 3562644"/>
              <a:gd name="connsiteY63" fmla="*/ 719626 h 3562643"/>
              <a:gd name="connsiteX64" fmla="*/ 1308197 w 3562644"/>
              <a:gd name="connsiteY64" fmla="*/ 661349 h 3562643"/>
              <a:gd name="connsiteX65" fmla="*/ 1485716 w 3562644"/>
              <a:gd name="connsiteY65" fmla="*/ 606245 h 3562643"/>
              <a:gd name="connsiteX66" fmla="*/ 1489772 w 3562644"/>
              <a:gd name="connsiteY66" fmla="*/ 521716 h 3562643"/>
              <a:gd name="connsiteX67" fmla="*/ 1563005 w 3562644"/>
              <a:gd name="connsiteY67" fmla="*/ 0 h 356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562644" h="3562643">
                <a:moveTo>
                  <a:pt x="1781322" y="902090"/>
                </a:moveTo>
                <a:cubicBezTo>
                  <a:pt x="1295736" y="902090"/>
                  <a:pt x="902091" y="1295735"/>
                  <a:pt x="902091" y="1781321"/>
                </a:cubicBezTo>
                <a:cubicBezTo>
                  <a:pt x="902091" y="2266907"/>
                  <a:pt x="1295736" y="2660552"/>
                  <a:pt x="1781322" y="2660552"/>
                </a:cubicBezTo>
                <a:cubicBezTo>
                  <a:pt x="2266908" y="2660552"/>
                  <a:pt x="2660553" y="2266907"/>
                  <a:pt x="2660553" y="1781321"/>
                </a:cubicBezTo>
                <a:cubicBezTo>
                  <a:pt x="2660553" y="1295735"/>
                  <a:pt x="2266908" y="902090"/>
                  <a:pt x="1781322" y="902090"/>
                </a:cubicBezTo>
                <a:close/>
                <a:moveTo>
                  <a:pt x="1563005" y="0"/>
                </a:moveTo>
                <a:lnTo>
                  <a:pt x="1999640" y="0"/>
                </a:lnTo>
                <a:cubicBezTo>
                  <a:pt x="2028238" y="0"/>
                  <a:pt x="2054130" y="199368"/>
                  <a:pt x="2072874" y="521716"/>
                </a:cubicBezTo>
                <a:lnTo>
                  <a:pt x="2076928" y="606245"/>
                </a:lnTo>
                <a:lnTo>
                  <a:pt x="2254446" y="661349"/>
                </a:lnTo>
                <a:lnTo>
                  <a:pt x="2405941" y="738905"/>
                </a:lnTo>
                <a:lnTo>
                  <a:pt x="2465840" y="684489"/>
                </a:lnTo>
                <a:cubicBezTo>
                  <a:pt x="2707029" y="469807"/>
                  <a:pt x="2866312" y="347142"/>
                  <a:pt x="2886533" y="367363"/>
                </a:cubicBezTo>
                <a:lnTo>
                  <a:pt x="3195281" y="676111"/>
                </a:lnTo>
                <a:cubicBezTo>
                  <a:pt x="3215502" y="696332"/>
                  <a:pt x="3092836" y="855616"/>
                  <a:pt x="2878155" y="1096804"/>
                </a:cubicBezTo>
                <a:lnTo>
                  <a:pt x="2821955" y="1158669"/>
                </a:lnTo>
                <a:lnTo>
                  <a:pt x="2876953" y="1254357"/>
                </a:lnTo>
                <a:cubicBezTo>
                  <a:pt x="2896157" y="1294210"/>
                  <a:pt x="2913250" y="1335273"/>
                  <a:pt x="2928086" y="1377397"/>
                </a:cubicBezTo>
                <a:lnTo>
                  <a:pt x="2959485" y="1485467"/>
                </a:lnTo>
                <a:lnTo>
                  <a:pt x="3040927" y="1489771"/>
                </a:lnTo>
                <a:cubicBezTo>
                  <a:pt x="3363276" y="1508514"/>
                  <a:pt x="3562644" y="1534407"/>
                  <a:pt x="3562644" y="1563004"/>
                </a:cubicBezTo>
                <a:lnTo>
                  <a:pt x="3562644" y="1999639"/>
                </a:lnTo>
                <a:cubicBezTo>
                  <a:pt x="3562644" y="2028236"/>
                  <a:pt x="3363276" y="2054129"/>
                  <a:pt x="3040927" y="2072872"/>
                </a:cubicBezTo>
                <a:lnTo>
                  <a:pt x="2957258" y="2077295"/>
                </a:lnTo>
                <a:lnTo>
                  <a:pt x="2942167" y="2142772"/>
                </a:lnTo>
                <a:cubicBezTo>
                  <a:pt x="2915532" y="2228408"/>
                  <a:pt x="2879681" y="2309985"/>
                  <a:pt x="2835774" y="2386341"/>
                </a:cubicBezTo>
                <a:lnTo>
                  <a:pt x="2823334" y="2405493"/>
                </a:lnTo>
                <a:lnTo>
                  <a:pt x="2878155" y="2465839"/>
                </a:lnTo>
                <a:cubicBezTo>
                  <a:pt x="3092836" y="2707028"/>
                  <a:pt x="3215502" y="2866311"/>
                  <a:pt x="3195281" y="2886532"/>
                </a:cubicBezTo>
                <a:lnTo>
                  <a:pt x="2886533" y="3195280"/>
                </a:lnTo>
                <a:cubicBezTo>
                  <a:pt x="2866312" y="3215501"/>
                  <a:pt x="2707029" y="3092836"/>
                  <a:pt x="2465840" y="2878154"/>
                </a:cubicBezTo>
                <a:lnTo>
                  <a:pt x="2405163" y="2823033"/>
                </a:lnTo>
                <a:lnTo>
                  <a:pt x="2373566" y="2843017"/>
                </a:lnTo>
                <a:cubicBezTo>
                  <a:pt x="2335100" y="2864522"/>
                  <a:pt x="2295346" y="2883996"/>
                  <a:pt x="2254446" y="2901294"/>
                </a:cubicBezTo>
                <a:lnTo>
                  <a:pt x="2076928" y="2956399"/>
                </a:lnTo>
                <a:lnTo>
                  <a:pt x="2072874" y="3040927"/>
                </a:lnTo>
                <a:cubicBezTo>
                  <a:pt x="2054130" y="3363275"/>
                  <a:pt x="2028238" y="3562643"/>
                  <a:pt x="1999640" y="3562643"/>
                </a:cubicBezTo>
                <a:lnTo>
                  <a:pt x="1563005" y="3562643"/>
                </a:lnTo>
                <a:cubicBezTo>
                  <a:pt x="1534408" y="3562643"/>
                  <a:pt x="1508515" y="3363275"/>
                  <a:pt x="1489772" y="3040927"/>
                </a:cubicBezTo>
                <a:lnTo>
                  <a:pt x="1485716" y="2956399"/>
                </a:lnTo>
                <a:lnTo>
                  <a:pt x="1308197" y="2901294"/>
                </a:lnTo>
                <a:lnTo>
                  <a:pt x="1156705" y="2823740"/>
                </a:lnTo>
                <a:lnTo>
                  <a:pt x="1096806" y="2878154"/>
                </a:lnTo>
                <a:cubicBezTo>
                  <a:pt x="855617" y="3092836"/>
                  <a:pt x="696333" y="3215501"/>
                  <a:pt x="676112" y="3195280"/>
                </a:cubicBezTo>
                <a:lnTo>
                  <a:pt x="367363" y="2886532"/>
                </a:lnTo>
                <a:cubicBezTo>
                  <a:pt x="347142" y="2866311"/>
                  <a:pt x="469808" y="2707028"/>
                  <a:pt x="684489" y="2465839"/>
                </a:cubicBezTo>
                <a:lnTo>
                  <a:pt x="740690" y="2403975"/>
                </a:lnTo>
                <a:lnTo>
                  <a:pt x="685690" y="2308288"/>
                </a:lnTo>
                <a:cubicBezTo>
                  <a:pt x="666487" y="2268435"/>
                  <a:pt x="649394" y="2227372"/>
                  <a:pt x="634556" y="2185246"/>
                </a:cubicBezTo>
                <a:lnTo>
                  <a:pt x="603159" y="2077176"/>
                </a:lnTo>
                <a:lnTo>
                  <a:pt x="521718" y="2072872"/>
                </a:lnTo>
                <a:cubicBezTo>
                  <a:pt x="199368" y="2054129"/>
                  <a:pt x="0" y="2028236"/>
                  <a:pt x="0" y="1999639"/>
                </a:cubicBezTo>
                <a:lnTo>
                  <a:pt x="0" y="1563004"/>
                </a:lnTo>
                <a:cubicBezTo>
                  <a:pt x="0" y="1534407"/>
                  <a:pt x="199368" y="1508514"/>
                  <a:pt x="521718" y="1489771"/>
                </a:cubicBezTo>
                <a:lnTo>
                  <a:pt x="605386" y="1485350"/>
                </a:lnTo>
                <a:lnTo>
                  <a:pt x="620476" y="1419871"/>
                </a:lnTo>
                <a:cubicBezTo>
                  <a:pt x="647112" y="1334236"/>
                  <a:pt x="682963" y="1252658"/>
                  <a:pt x="726869" y="1176302"/>
                </a:cubicBezTo>
                <a:lnTo>
                  <a:pt x="739310" y="1157149"/>
                </a:lnTo>
                <a:lnTo>
                  <a:pt x="684489" y="1096804"/>
                </a:lnTo>
                <a:cubicBezTo>
                  <a:pt x="469808" y="855616"/>
                  <a:pt x="347142" y="696332"/>
                  <a:pt x="367363" y="676111"/>
                </a:cubicBezTo>
                <a:lnTo>
                  <a:pt x="676112" y="367363"/>
                </a:lnTo>
                <a:cubicBezTo>
                  <a:pt x="696333" y="347142"/>
                  <a:pt x="855617" y="469807"/>
                  <a:pt x="1096806" y="684489"/>
                </a:cubicBezTo>
                <a:lnTo>
                  <a:pt x="1157482" y="739611"/>
                </a:lnTo>
                <a:lnTo>
                  <a:pt x="1189077" y="719626"/>
                </a:lnTo>
                <a:cubicBezTo>
                  <a:pt x="1227543" y="698122"/>
                  <a:pt x="1267299" y="678649"/>
                  <a:pt x="1308197" y="661349"/>
                </a:cubicBezTo>
                <a:lnTo>
                  <a:pt x="1485716" y="606245"/>
                </a:lnTo>
                <a:lnTo>
                  <a:pt x="1489772" y="521716"/>
                </a:lnTo>
                <a:cubicBezTo>
                  <a:pt x="1508515" y="199368"/>
                  <a:pt x="1534408" y="0"/>
                  <a:pt x="1563005" y="0"/>
                </a:cubicBez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Shape 4"/>
          <p:cNvSpPr/>
          <p:nvPr/>
        </p:nvSpPr>
        <p:spPr>
          <a:xfrm rot="21043600">
            <a:off x="3440276" y="1967387"/>
            <a:ext cx="1093541" cy="1093541"/>
          </a:xfrm>
          <a:custGeom>
            <a:avLst/>
            <a:gdLst>
              <a:gd name="connsiteX0" fmla="*/ 1781322 w 3562644"/>
              <a:gd name="connsiteY0" fmla="*/ 1137947 h 3562643"/>
              <a:gd name="connsiteX1" fmla="*/ 1137948 w 3562644"/>
              <a:gd name="connsiteY1" fmla="*/ 1781321 h 3562643"/>
              <a:gd name="connsiteX2" fmla="*/ 1781322 w 3562644"/>
              <a:gd name="connsiteY2" fmla="*/ 2424695 h 3562643"/>
              <a:gd name="connsiteX3" fmla="*/ 2424696 w 3562644"/>
              <a:gd name="connsiteY3" fmla="*/ 1781321 h 3562643"/>
              <a:gd name="connsiteX4" fmla="*/ 1781322 w 3562644"/>
              <a:gd name="connsiteY4" fmla="*/ 1137947 h 3562643"/>
              <a:gd name="connsiteX5" fmla="*/ 1563005 w 3562644"/>
              <a:gd name="connsiteY5" fmla="*/ 0 h 3562643"/>
              <a:gd name="connsiteX6" fmla="*/ 1999640 w 3562644"/>
              <a:gd name="connsiteY6" fmla="*/ 0 h 3562643"/>
              <a:gd name="connsiteX7" fmla="*/ 2072874 w 3562644"/>
              <a:gd name="connsiteY7" fmla="*/ 521716 h 3562643"/>
              <a:gd name="connsiteX8" fmla="*/ 2076928 w 3562644"/>
              <a:gd name="connsiteY8" fmla="*/ 606245 h 3562643"/>
              <a:gd name="connsiteX9" fmla="*/ 2254446 w 3562644"/>
              <a:gd name="connsiteY9" fmla="*/ 661349 h 3562643"/>
              <a:gd name="connsiteX10" fmla="*/ 2405941 w 3562644"/>
              <a:gd name="connsiteY10" fmla="*/ 738905 h 3562643"/>
              <a:gd name="connsiteX11" fmla="*/ 2465840 w 3562644"/>
              <a:gd name="connsiteY11" fmla="*/ 684489 h 3562643"/>
              <a:gd name="connsiteX12" fmla="*/ 2886533 w 3562644"/>
              <a:gd name="connsiteY12" fmla="*/ 367363 h 3562643"/>
              <a:gd name="connsiteX13" fmla="*/ 3195281 w 3562644"/>
              <a:gd name="connsiteY13" fmla="*/ 676111 h 3562643"/>
              <a:gd name="connsiteX14" fmla="*/ 2878155 w 3562644"/>
              <a:gd name="connsiteY14" fmla="*/ 1096804 h 3562643"/>
              <a:gd name="connsiteX15" fmla="*/ 2821955 w 3562644"/>
              <a:gd name="connsiteY15" fmla="*/ 1158669 h 3562643"/>
              <a:gd name="connsiteX16" fmla="*/ 2876953 w 3562644"/>
              <a:gd name="connsiteY16" fmla="*/ 1254357 h 3562643"/>
              <a:gd name="connsiteX17" fmla="*/ 2928086 w 3562644"/>
              <a:gd name="connsiteY17" fmla="*/ 1377397 h 3562643"/>
              <a:gd name="connsiteX18" fmla="*/ 2959485 w 3562644"/>
              <a:gd name="connsiteY18" fmla="*/ 1485467 h 3562643"/>
              <a:gd name="connsiteX19" fmla="*/ 3040927 w 3562644"/>
              <a:gd name="connsiteY19" fmla="*/ 1489771 h 3562643"/>
              <a:gd name="connsiteX20" fmla="*/ 3562644 w 3562644"/>
              <a:gd name="connsiteY20" fmla="*/ 1563004 h 3562643"/>
              <a:gd name="connsiteX21" fmla="*/ 3562644 w 3562644"/>
              <a:gd name="connsiteY21" fmla="*/ 1999639 h 3562643"/>
              <a:gd name="connsiteX22" fmla="*/ 3040927 w 3562644"/>
              <a:gd name="connsiteY22" fmla="*/ 2072872 h 3562643"/>
              <a:gd name="connsiteX23" fmla="*/ 2957258 w 3562644"/>
              <a:gd name="connsiteY23" fmla="*/ 2077295 h 3562643"/>
              <a:gd name="connsiteX24" fmla="*/ 2942167 w 3562644"/>
              <a:gd name="connsiteY24" fmla="*/ 2142772 h 3562643"/>
              <a:gd name="connsiteX25" fmla="*/ 2835774 w 3562644"/>
              <a:gd name="connsiteY25" fmla="*/ 2386341 h 3562643"/>
              <a:gd name="connsiteX26" fmla="*/ 2823334 w 3562644"/>
              <a:gd name="connsiteY26" fmla="*/ 2405493 h 3562643"/>
              <a:gd name="connsiteX27" fmla="*/ 2878155 w 3562644"/>
              <a:gd name="connsiteY27" fmla="*/ 2465839 h 3562643"/>
              <a:gd name="connsiteX28" fmla="*/ 3195281 w 3562644"/>
              <a:gd name="connsiteY28" fmla="*/ 2886532 h 3562643"/>
              <a:gd name="connsiteX29" fmla="*/ 2886533 w 3562644"/>
              <a:gd name="connsiteY29" fmla="*/ 3195280 h 3562643"/>
              <a:gd name="connsiteX30" fmla="*/ 2465840 w 3562644"/>
              <a:gd name="connsiteY30" fmla="*/ 2878154 h 3562643"/>
              <a:gd name="connsiteX31" fmla="*/ 2405163 w 3562644"/>
              <a:gd name="connsiteY31" fmla="*/ 2823033 h 3562643"/>
              <a:gd name="connsiteX32" fmla="*/ 2373566 w 3562644"/>
              <a:gd name="connsiteY32" fmla="*/ 2843017 h 3562643"/>
              <a:gd name="connsiteX33" fmla="*/ 2254446 w 3562644"/>
              <a:gd name="connsiteY33" fmla="*/ 2901294 h 3562643"/>
              <a:gd name="connsiteX34" fmla="*/ 2076928 w 3562644"/>
              <a:gd name="connsiteY34" fmla="*/ 2956399 h 3562643"/>
              <a:gd name="connsiteX35" fmla="*/ 2072874 w 3562644"/>
              <a:gd name="connsiteY35" fmla="*/ 3040927 h 3562643"/>
              <a:gd name="connsiteX36" fmla="*/ 1999640 w 3562644"/>
              <a:gd name="connsiteY36" fmla="*/ 3562643 h 3562643"/>
              <a:gd name="connsiteX37" fmla="*/ 1563005 w 3562644"/>
              <a:gd name="connsiteY37" fmla="*/ 3562643 h 3562643"/>
              <a:gd name="connsiteX38" fmla="*/ 1489772 w 3562644"/>
              <a:gd name="connsiteY38" fmla="*/ 3040927 h 3562643"/>
              <a:gd name="connsiteX39" fmla="*/ 1485716 w 3562644"/>
              <a:gd name="connsiteY39" fmla="*/ 2956399 h 3562643"/>
              <a:gd name="connsiteX40" fmla="*/ 1308197 w 3562644"/>
              <a:gd name="connsiteY40" fmla="*/ 2901294 h 3562643"/>
              <a:gd name="connsiteX41" fmla="*/ 1156705 w 3562644"/>
              <a:gd name="connsiteY41" fmla="*/ 2823740 h 3562643"/>
              <a:gd name="connsiteX42" fmla="*/ 1096806 w 3562644"/>
              <a:gd name="connsiteY42" fmla="*/ 2878154 h 3562643"/>
              <a:gd name="connsiteX43" fmla="*/ 676112 w 3562644"/>
              <a:gd name="connsiteY43" fmla="*/ 3195280 h 3562643"/>
              <a:gd name="connsiteX44" fmla="*/ 367363 w 3562644"/>
              <a:gd name="connsiteY44" fmla="*/ 2886532 h 3562643"/>
              <a:gd name="connsiteX45" fmla="*/ 684489 w 3562644"/>
              <a:gd name="connsiteY45" fmla="*/ 2465839 h 3562643"/>
              <a:gd name="connsiteX46" fmla="*/ 740690 w 3562644"/>
              <a:gd name="connsiteY46" fmla="*/ 2403975 h 3562643"/>
              <a:gd name="connsiteX47" fmla="*/ 685690 w 3562644"/>
              <a:gd name="connsiteY47" fmla="*/ 2308288 h 3562643"/>
              <a:gd name="connsiteX48" fmla="*/ 634557 w 3562644"/>
              <a:gd name="connsiteY48" fmla="*/ 2185246 h 3562643"/>
              <a:gd name="connsiteX49" fmla="*/ 603159 w 3562644"/>
              <a:gd name="connsiteY49" fmla="*/ 2077176 h 3562643"/>
              <a:gd name="connsiteX50" fmla="*/ 521718 w 3562644"/>
              <a:gd name="connsiteY50" fmla="*/ 2072872 h 3562643"/>
              <a:gd name="connsiteX51" fmla="*/ 0 w 3562644"/>
              <a:gd name="connsiteY51" fmla="*/ 1999639 h 3562643"/>
              <a:gd name="connsiteX52" fmla="*/ 0 w 3562644"/>
              <a:gd name="connsiteY52" fmla="*/ 1563004 h 3562643"/>
              <a:gd name="connsiteX53" fmla="*/ 521718 w 3562644"/>
              <a:gd name="connsiteY53" fmla="*/ 1489771 h 3562643"/>
              <a:gd name="connsiteX54" fmla="*/ 605386 w 3562644"/>
              <a:gd name="connsiteY54" fmla="*/ 1485350 h 3562643"/>
              <a:gd name="connsiteX55" fmla="*/ 620476 w 3562644"/>
              <a:gd name="connsiteY55" fmla="*/ 1419871 h 3562643"/>
              <a:gd name="connsiteX56" fmla="*/ 726869 w 3562644"/>
              <a:gd name="connsiteY56" fmla="*/ 1176302 h 3562643"/>
              <a:gd name="connsiteX57" fmla="*/ 739310 w 3562644"/>
              <a:gd name="connsiteY57" fmla="*/ 1157149 h 3562643"/>
              <a:gd name="connsiteX58" fmla="*/ 684489 w 3562644"/>
              <a:gd name="connsiteY58" fmla="*/ 1096804 h 3562643"/>
              <a:gd name="connsiteX59" fmla="*/ 367363 w 3562644"/>
              <a:gd name="connsiteY59" fmla="*/ 676111 h 3562643"/>
              <a:gd name="connsiteX60" fmla="*/ 676112 w 3562644"/>
              <a:gd name="connsiteY60" fmla="*/ 367363 h 3562643"/>
              <a:gd name="connsiteX61" fmla="*/ 1096806 w 3562644"/>
              <a:gd name="connsiteY61" fmla="*/ 684489 h 3562643"/>
              <a:gd name="connsiteX62" fmla="*/ 1157482 w 3562644"/>
              <a:gd name="connsiteY62" fmla="*/ 739611 h 3562643"/>
              <a:gd name="connsiteX63" fmla="*/ 1189077 w 3562644"/>
              <a:gd name="connsiteY63" fmla="*/ 719626 h 3562643"/>
              <a:gd name="connsiteX64" fmla="*/ 1308197 w 3562644"/>
              <a:gd name="connsiteY64" fmla="*/ 661349 h 3562643"/>
              <a:gd name="connsiteX65" fmla="*/ 1485716 w 3562644"/>
              <a:gd name="connsiteY65" fmla="*/ 606245 h 3562643"/>
              <a:gd name="connsiteX66" fmla="*/ 1489772 w 3562644"/>
              <a:gd name="connsiteY66" fmla="*/ 521716 h 3562643"/>
              <a:gd name="connsiteX67" fmla="*/ 1563005 w 3562644"/>
              <a:gd name="connsiteY67" fmla="*/ 0 h 356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562644" h="3562643">
                <a:moveTo>
                  <a:pt x="1781322" y="1137947"/>
                </a:moveTo>
                <a:cubicBezTo>
                  <a:pt x="1425996" y="1137947"/>
                  <a:pt x="1137948" y="1425995"/>
                  <a:pt x="1137948" y="1781321"/>
                </a:cubicBezTo>
                <a:cubicBezTo>
                  <a:pt x="1137948" y="2136647"/>
                  <a:pt x="1425996" y="2424695"/>
                  <a:pt x="1781322" y="2424695"/>
                </a:cubicBezTo>
                <a:cubicBezTo>
                  <a:pt x="2136648" y="2424695"/>
                  <a:pt x="2424696" y="2136647"/>
                  <a:pt x="2424696" y="1781321"/>
                </a:cubicBezTo>
                <a:cubicBezTo>
                  <a:pt x="2424696" y="1425995"/>
                  <a:pt x="2136648" y="1137947"/>
                  <a:pt x="1781322" y="1137947"/>
                </a:cubicBezTo>
                <a:close/>
                <a:moveTo>
                  <a:pt x="1563005" y="0"/>
                </a:moveTo>
                <a:lnTo>
                  <a:pt x="1999640" y="0"/>
                </a:lnTo>
                <a:cubicBezTo>
                  <a:pt x="2028238" y="0"/>
                  <a:pt x="2054130" y="199368"/>
                  <a:pt x="2072874" y="521716"/>
                </a:cubicBezTo>
                <a:lnTo>
                  <a:pt x="2076928" y="606245"/>
                </a:lnTo>
                <a:lnTo>
                  <a:pt x="2254446" y="661349"/>
                </a:lnTo>
                <a:lnTo>
                  <a:pt x="2405941" y="738905"/>
                </a:lnTo>
                <a:lnTo>
                  <a:pt x="2465840" y="684489"/>
                </a:lnTo>
                <a:cubicBezTo>
                  <a:pt x="2707029" y="469807"/>
                  <a:pt x="2866312" y="347142"/>
                  <a:pt x="2886533" y="367363"/>
                </a:cubicBezTo>
                <a:lnTo>
                  <a:pt x="3195281" y="676111"/>
                </a:lnTo>
                <a:cubicBezTo>
                  <a:pt x="3215502" y="696332"/>
                  <a:pt x="3092836" y="855616"/>
                  <a:pt x="2878155" y="1096804"/>
                </a:cubicBezTo>
                <a:lnTo>
                  <a:pt x="2821955" y="1158669"/>
                </a:lnTo>
                <a:lnTo>
                  <a:pt x="2876953" y="1254357"/>
                </a:lnTo>
                <a:cubicBezTo>
                  <a:pt x="2896157" y="1294210"/>
                  <a:pt x="2913250" y="1335273"/>
                  <a:pt x="2928086" y="1377397"/>
                </a:cubicBezTo>
                <a:lnTo>
                  <a:pt x="2959485" y="1485467"/>
                </a:lnTo>
                <a:lnTo>
                  <a:pt x="3040927" y="1489771"/>
                </a:lnTo>
                <a:cubicBezTo>
                  <a:pt x="3363276" y="1508514"/>
                  <a:pt x="3562644" y="1534407"/>
                  <a:pt x="3562644" y="1563004"/>
                </a:cubicBezTo>
                <a:lnTo>
                  <a:pt x="3562644" y="1999639"/>
                </a:lnTo>
                <a:cubicBezTo>
                  <a:pt x="3562644" y="2028236"/>
                  <a:pt x="3363276" y="2054129"/>
                  <a:pt x="3040927" y="2072872"/>
                </a:cubicBezTo>
                <a:lnTo>
                  <a:pt x="2957258" y="2077295"/>
                </a:lnTo>
                <a:lnTo>
                  <a:pt x="2942167" y="2142772"/>
                </a:lnTo>
                <a:cubicBezTo>
                  <a:pt x="2915532" y="2228408"/>
                  <a:pt x="2879681" y="2309985"/>
                  <a:pt x="2835774" y="2386341"/>
                </a:cubicBezTo>
                <a:lnTo>
                  <a:pt x="2823334" y="2405493"/>
                </a:lnTo>
                <a:lnTo>
                  <a:pt x="2878155" y="2465839"/>
                </a:lnTo>
                <a:cubicBezTo>
                  <a:pt x="3092836" y="2707028"/>
                  <a:pt x="3215502" y="2866311"/>
                  <a:pt x="3195281" y="2886532"/>
                </a:cubicBezTo>
                <a:lnTo>
                  <a:pt x="2886533" y="3195280"/>
                </a:lnTo>
                <a:cubicBezTo>
                  <a:pt x="2866312" y="3215501"/>
                  <a:pt x="2707029" y="3092836"/>
                  <a:pt x="2465840" y="2878154"/>
                </a:cubicBezTo>
                <a:lnTo>
                  <a:pt x="2405163" y="2823033"/>
                </a:lnTo>
                <a:lnTo>
                  <a:pt x="2373566" y="2843017"/>
                </a:lnTo>
                <a:cubicBezTo>
                  <a:pt x="2335100" y="2864522"/>
                  <a:pt x="2295346" y="2883996"/>
                  <a:pt x="2254446" y="2901294"/>
                </a:cubicBezTo>
                <a:lnTo>
                  <a:pt x="2076928" y="2956399"/>
                </a:lnTo>
                <a:lnTo>
                  <a:pt x="2072874" y="3040927"/>
                </a:lnTo>
                <a:cubicBezTo>
                  <a:pt x="2054130" y="3363275"/>
                  <a:pt x="2028238" y="3562643"/>
                  <a:pt x="1999640" y="3562643"/>
                </a:cubicBezTo>
                <a:lnTo>
                  <a:pt x="1563005" y="3562643"/>
                </a:lnTo>
                <a:cubicBezTo>
                  <a:pt x="1534408" y="3562643"/>
                  <a:pt x="1508515" y="3363275"/>
                  <a:pt x="1489772" y="3040927"/>
                </a:cubicBezTo>
                <a:lnTo>
                  <a:pt x="1485716" y="2956399"/>
                </a:lnTo>
                <a:lnTo>
                  <a:pt x="1308197" y="2901294"/>
                </a:lnTo>
                <a:lnTo>
                  <a:pt x="1156705" y="2823740"/>
                </a:lnTo>
                <a:lnTo>
                  <a:pt x="1096806" y="2878154"/>
                </a:lnTo>
                <a:cubicBezTo>
                  <a:pt x="855617" y="3092836"/>
                  <a:pt x="696333" y="3215501"/>
                  <a:pt x="676112" y="3195280"/>
                </a:cubicBezTo>
                <a:lnTo>
                  <a:pt x="367363" y="2886532"/>
                </a:lnTo>
                <a:cubicBezTo>
                  <a:pt x="347142" y="2866311"/>
                  <a:pt x="469808" y="2707028"/>
                  <a:pt x="684489" y="2465839"/>
                </a:cubicBezTo>
                <a:lnTo>
                  <a:pt x="740690" y="2403975"/>
                </a:lnTo>
                <a:lnTo>
                  <a:pt x="685690" y="2308288"/>
                </a:lnTo>
                <a:cubicBezTo>
                  <a:pt x="666487" y="2268435"/>
                  <a:pt x="649394" y="2227372"/>
                  <a:pt x="634557" y="2185246"/>
                </a:cubicBezTo>
                <a:lnTo>
                  <a:pt x="603159" y="2077176"/>
                </a:lnTo>
                <a:lnTo>
                  <a:pt x="521718" y="2072872"/>
                </a:lnTo>
                <a:cubicBezTo>
                  <a:pt x="199368" y="2054129"/>
                  <a:pt x="0" y="2028236"/>
                  <a:pt x="0" y="1999639"/>
                </a:cubicBezTo>
                <a:lnTo>
                  <a:pt x="0" y="1563004"/>
                </a:lnTo>
                <a:cubicBezTo>
                  <a:pt x="0" y="1534407"/>
                  <a:pt x="199368" y="1508514"/>
                  <a:pt x="521718" y="1489771"/>
                </a:cubicBezTo>
                <a:lnTo>
                  <a:pt x="605386" y="1485350"/>
                </a:lnTo>
                <a:lnTo>
                  <a:pt x="620476" y="1419871"/>
                </a:lnTo>
                <a:cubicBezTo>
                  <a:pt x="647112" y="1334236"/>
                  <a:pt x="682963" y="1252658"/>
                  <a:pt x="726869" y="1176302"/>
                </a:cubicBezTo>
                <a:lnTo>
                  <a:pt x="739310" y="1157149"/>
                </a:lnTo>
                <a:lnTo>
                  <a:pt x="684489" y="1096804"/>
                </a:lnTo>
                <a:cubicBezTo>
                  <a:pt x="469808" y="855616"/>
                  <a:pt x="347142" y="696332"/>
                  <a:pt x="367363" y="676111"/>
                </a:cubicBezTo>
                <a:lnTo>
                  <a:pt x="676112" y="367363"/>
                </a:lnTo>
                <a:cubicBezTo>
                  <a:pt x="696333" y="347142"/>
                  <a:pt x="855617" y="469807"/>
                  <a:pt x="1096806" y="684489"/>
                </a:cubicBezTo>
                <a:lnTo>
                  <a:pt x="1157482" y="739611"/>
                </a:lnTo>
                <a:lnTo>
                  <a:pt x="1189077" y="719626"/>
                </a:lnTo>
                <a:cubicBezTo>
                  <a:pt x="1227543" y="698122"/>
                  <a:pt x="1267299" y="678649"/>
                  <a:pt x="1308197" y="661349"/>
                </a:cubicBezTo>
                <a:lnTo>
                  <a:pt x="1485716" y="606245"/>
                </a:lnTo>
                <a:lnTo>
                  <a:pt x="1489772" y="521716"/>
                </a:lnTo>
                <a:cubicBezTo>
                  <a:pt x="1508515" y="199368"/>
                  <a:pt x="1534408" y="0"/>
                  <a:pt x="1563005" y="0"/>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Shape 5"/>
          <p:cNvSpPr/>
          <p:nvPr/>
        </p:nvSpPr>
        <p:spPr>
          <a:xfrm>
            <a:off x="4041328" y="2628655"/>
            <a:ext cx="730569" cy="730569"/>
          </a:xfrm>
          <a:custGeom>
            <a:avLst/>
            <a:gdLst>
              <a:gd name="connsiteX0" fmla="*/ 1781322 w 3562644"/>
              <a:gd name="connsiteY0" fmla="*/ 902090 h 3562643"/>
              <a:gd name="connsiteX1" fmla="*/ 902091 w 3562644"/>
              <a:gd name="connsiteY1" fmla="*/ 1781321 h 3562643"/>
              <a:gd name="connsiteX2" fmla="*/ 1781322 w 3562644"/>
              <a:gd name="connsiteY2" fmla="*/ 2660552 h 3562643"/>
              <a:gd name="connsiteX3" fmla="*/ 2660553 w 3562644"/>
              <a:gd name="connsiteY3" fmla="*/ 1781321 h 3562643"/>
              <a:gd name="connsiteX4" fmla="*/ 1781322 w 3562644"/>
              <a:gd name="connsiteY4" fmla="*/ 902090 h 3562643"/>
              <a:gd name="connsiteX5" fmla="*/ 1563005 w 3562644"/>
              <a:gd name="connsiteY5" fmla="*/ 0 h 3562643"/>
              <a:gd name="connsiteX6" fmla="*/ 1999640 w 3562644"/>
              <a:gd name="connsiteY6" fmla="*/ 0 h 3562643"/>
              <a:gd name="connsiteX7" fmla="*/ 2072874 w 3562644"/>
              <a:gd name="connsiteY7" fmla="*/ 521716 h 3562643"/>
              <a:gd name="connsiteX8" fmla="*/ 2076928 w 3562644"/>
              <a:gd name="connsiteY8" fmla="*/ 606245 h 3562643"/>
              <a:gd name="connsiteX9" fmla="*/ 2254446 w 3562644"/>
              <a:gd name="connsiteY9" fmla="*/ 661349 h 3562643"/>
              <a:gd name="connsiteX10" fmla="*/ 2405941 w 3562644"/>
              <a:gd name="connsiteY10" fmla="*/ 738905 h 3562643"/>
              <a:gd name="connsiteX11" fmla="*/ 2465840 w 3562644"/>
              <a:gd name="connsiteY11" fmla="*/ 684489 h 3562643"/>
              <a:gd name="connsiteX12" fmla="*/ 2886533 w 3562644"/>
              <a:gd name="connsiteY12" fmla="*/ 367363 h 3562643"/>
              <a:gd name="connsiteX13" fmla="*/ 3195281 w 3562644"/>
              <a:gd name="connsiteY13" fmla="*/ 676111 h 3562643"/>
              <a:gd name="connsiteX14" fmla="*/ 2878155 w 3562644"/>
              <a:gd name="connsiteY14" fmla="*/ 1096804 h 3562643"/>
              <a:gd name="connsiteX15" fmla="*/ 2821955 w 3562644"/>
              <a:gd name="connsiteY15" fmla="*/ 1158669 h 3562643"/>
              <a:gd name="connsiteX16" fmla="*/ 2876953 w 3562644"/>
              <a:gd name="connsiteY16" fmla="*/ 1254357 h 3562643"/>
              <a:gd name="connsiteX17" fmla="*/ 2928086 w 3562644"/>
              <a:gd name="connsiteY17" fmla="*/ 1377397 h 3562643"/>
              <a:gd name="connsiteX18" fmla="*/ 2959485 w 3562644"/>
              <a:gd name="connsiteY18" fmla="*/ 1485467 h 3562643"/>
              <a:gd name="connsiteX19" fmla="*/ 3040927 w 3562644"/>
              <a:gd name="connsiteY19" fmla="*/ 1489771 h 3562643"/>
              <a:gd name="connsiteX20" fmla="*/ 3562644 w 3562644"/>
              <a:gd name="connsiteY20" fmla="*/ 1563004 h 3562643"/>
              <a:gd name="connsiteX21" fmla="*/ 3562644 w 3562644"/>
              <a:gd name="connsiteY21" fmla="*/ 1999639 h 3562643"/>
              <a:gd name="connsiteX22" fmla="*/ 3040927 w 3562644"/>
              <a:gd name="connsiteY22" fmla="*/ 2072872 h 3562643"/>
              <a:gd name="connsiteX23" fmla="*/ 2957258 w 3562644"/>
              <a:gd name="connsiteY23" fmla="*/ 2077295 h 3562643"/>
              <a:gd name="connsiteX24" fmla="*/ 2942167 w 3562644"/>
              <a:gd name="connsiteY24" fmla="*/ 2142772 h 3562643"/>
              <a:gd name="connsiteX25" fmla="*/ 2835774 w 3562644"/>
              <a:gd name="connsiteY25" fmla="*/ 2386341 h 3562643"/>
              <a:gd name="connsiteX26" fmla="*/ 2823334 w 3562644"/>
              <a:gd name="connsiteY26" fmla="*/ 2405493 h 3562643"/>
              <a:gd name="connsiteX27" fmla="*/ 2878155 w 3562644"/>
              <a:gd name="connsiteY27" fmla="*/ 2465839 h 3562643"/>
              <a:gd name="connsiteX28" fmla="*/ 3195281 w 3562644"/>
              <a:gd name="connsiteY28" fmla="*/ 2886532 h 3562643"/>
              <a:gd name="connsiteX29" fmla="*/ 2886533 w 3562644"/>
              <a:gd name="connsiteY29" fmla="*/ 3195280 h 3562643"/>
              <a:gd name="connsiteX30" fmla="*/ 2465840 w 3562644"/>
              <a:gd name="connsiteY30" fmla="*/ 2878154 h 3562643"/>
              <a:gd name="connsiteX31" fmla="*/ 2405163 w 3562644"/>
              <a:gd name="connsiteY31" fmla="*/ 2823033 h 3562643"/>
              <a:gd name="connsiteX32" fmla="*/ 2373566 w 3562644"/>
              <a:gd name="connsiteY32" fmla="*/ 2843017 h 3562643"/>
              <a:gd name="connsiteX33" fmla="*/ 2254446 w 3562644"/>
              <a:gd name="connsiteY33" fmla="*/ 2901294 h 3562643"/>
              <a:gd name="connsiteX34" fmla="*/ 2076928 w 3562644"/>
              <a:gd name="connsiteY34" fmla="*/ 2956399 h 3562643"/>
              <a:gd name="connsiteX35" fmla="*/ 2072874 w 3562644"/>
              <a:gd name="connsiteY35" fmla="*/ 3040927 h 3562643"/>
              <a:gd name="connsiteX36" fmla="*/ 1999640 w 3562644"/>
              <a:gd name="connsiteY36" fmla="*/ 3562643 h 3562643"/>
              <a:gd name="connsiteX37" fmla="*/ 1563005 w 3562644"/>
              <a:gd name="connsiteY37" fmla="*/ 3562643 h 3562643"/>
              <a:gd name="connsiteX38" fmla="*/ 1489772 w 3562644"/>
              <a:gd name="connsiteY38" fmla="*/ 3040927 h 3562643"/>
              <a:gd name="connsiteX39" fmla="*/ 1485716 w 3562644"/>
              <a:gd name="connsiteY39" fmla="*/ 2956399 h 3562643"/>
              <a:gd name="connsiteX40" fmla="*/ 1308197 w 3562644"/>
              <a:gd name="connsiteY40" fmla="*/ 2901294 h 3562643"/>
              <a:gd name="connsiteX41" fmla="*/ 1156705 w 3562644"/>
              <a:gd name="connsiteY41" fmla="*/ 2823740 h 3562643"/>
              <a:gd name="connsiteX42" fmla="*/ 1096806 w 3562644"/>
              <a:gd name="connsiteY42" fmla="*/ 2878154 h 3562643"/>
              <a:gd name="connsiteX43" fmla="*/ 676112 w 3562644"/>
              <a:gd name="connsiteY43" fmla="*/ 3195280 h 3562643"/>
              <a:gd name="connsiteX44" fmla="*/ 367363 w 3562644"/>
              <a:gd name="connsiteY44" fmla="*/ 2886532 h 3562643"/>
              <a:gd name="connsiteX45" fmla="*/ 684489 w 3562644"/>
              <a:gd name="connsiteY45" fmla="*/ 2465839 h 3562643"/>
              <a:gd name="connsiteX46" fmla="*/ 740690 w 3562644"/>
              <a:gd name="connsiteY46" fmla="*/ 2403975 h 3562643"/>
              <a:gd name="connsiteX47" fmla="*/ 685690 w 3562644"/>
              <a:gd name="connsiteY47" fmla="*/ 2308288 h 3562643"/>
              <a:gd name="connsiteX48" fmla="*/ 634556 w 3562644"/>
              <a:gd name="connsiteY48" fmla="*/ 2185246 h 3562643"/>
              <a:gd name="connsiteX49" fmla="*/ 603159 w 3562644"/>
              <a:gd name="connsiteY49" fmla="*/ 2077176 h 3562643"/>
              <a:gd name="connsiteX50" fmla="*/ 521718 w 3562644"/>
              <a:gd name="connsiteY50" fmla="*/ 2072872 h 3562643"/>
              <a:gd name="connsiteX51" fmla="*/ 0 w 3562644"/>
              <a:gd name="connsiteY51" fmla="*/ 1999639 h 3562643"/>
              <a:gd name="connsiteX52" fmla="*/ 0 w 3562644"/>
              <a:gd name="connsiteY52" fmla="*/ 1563004 h 3562643"/>
              <a:gd name="connsiteX53" fmla="*/ 521718 w 3562644"/>
              <a:gd name="connsiteY53" fmla="*/ 1489771 h 3562643"/>
              <a:gd name="connsiteX54" fmla="*/ 605386 w 3562644"/>
              <a:gd name="connsiteY54" fmla="*/ 1485350 h 3562643"/>
              <a:gd name="connsiteX55" fmla="*/ 620476 w 3562644"/>
              <a:gd name="connsiteY55" fmla="*/ 1419871 h 3562643"/>
              <a:gd name="connsiteX56" fmla="*/ 726869 w 3562644"/>
              <a:gd name="connsiteY56" fmla="*/ 1176302 h 3562643"/>
              <a:gd name="connsiteX57" fmla="*/ 739310 w 3562644"/>
              <a:gd name="connsiteY57" fmla="*/ 1157149 h 3562643"/>
              <a:gd name="connsiteX58" fmla="*/ 684489 w 3562644"/>
              <a:gd name="connsiteY58" fmla="*/ 1096804 h 3562643"/>
              <a:gd name="connsiteX59" fmla="*/ 367363 w 3562644"/>
              <a:gd name="connsiteY59" fmla="*/ 676111 h 3562643"/>
              <a:gd name="connsiteX60" fmla="*/ 676112 w 3562644"/>
              <a:gd name="connsiteY60" fmla="*/ 367363 h 3562643"/>
              <a:gd name="connsiteX61" fmla="*/ 1096806 w 3562644"/>
              <a:gd name="connsiteY61" fmla="*/ 684489 h 3562643"/>
              <a:gd name="connsiteX62" fmla="*/ 1157482 w 3562644"/>
              <a:gd name="connsiteY62" fmla="*/ 739611 h 3562643"/>
              <a:gd name="connsiteX63" fmla="*/ 1189077 w 3562644"/>
              <a:gd name="connsiteY63" fmla="*/ 719626 h 3562643"/>
              <a:gd name="connsiteX64" fmla="*/ 1308197 w 3562644"/>
              <a:gd name="connsiteY64" fmla="*/ 661349 h 3562643"/>
              <a:gd name="connsiteX65" fmla="*/ 1485716 w 3562644"/>
              <a:gd name="connsiteY65" fmla="*/ 606245 h 3562643"/>
              <a:gd name="connsiteX66" fmla="*/ 1489772 w 3562644"/>
              <a:gd name="connsiteY66" fmla="*/ 521716 h 3562643"/>
              <a:gd name="connsiteX67" fmla="*/ 1563005 w 3562644"/>
              <a:gd name="connsiteY67" fmla="*/ 0 h 356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562644" h="3562643">
                <a:moveTo>
                  <a:pt x="1781322" y="902090"/>
                </a:moveTo>
                <a:cubicBezTo>
                  <a:pt x="1295736" y="902090"/>
                  <a:pt x="902091" y="1295735"/>
                  <a:pt x="902091" y="1781321"/>
                </a:cubicBezTo>
                <a:cubicBezTo>
                  <a:pt x="902091" y="2266907"/>
                  <a:pt x="1295736" y="2660552"/>
                  <a:pt x="1781322" y="2660552"/>
                </a:cubicBezTo>
                <a:cubicBezTo>
                  <a:pt x="2266908" y="2660552"/>
                  <a:pt x="2660553" y="2266907"/>
                  <a:pt x="2660553" y="1781321"/>
                </a:cubicBezTo>
                <a:cubicBezTo>
                  <a:pt x="2660553" y="1295735"/>
                  <a:pt x="2266908" y="902090"/>
                  <a:pt x="1781322" y="902090"/>
                </a:cubicBezTo>
                <a:close/>
                <a:moveTo>
                  <a:pt x="1563005" y="0"/>
                </a:moveTo>
                <a:lnTo>
                  <a:pt x="1999640" y="0"/>
                </a:lnTo>
                <a:cubicBezTo>
                  <a:pt x="2028238" y="0"/>
                  <a:pt x="2054130" y="199368"/>
                  <a:pt x="2072874" y="521716"/>
                </a:cubicBezTo>
                <a:lnTo>
                  <a:pt x="2076928" y="606245"/>
                </a:lnTo>
                <a:lnTo>
                  <a:pt x="2254446" y="661349"/>
                </a:lnTo>
                <a:lnTo>
                  <a:pt x="2405941" y="738905"/>
                </a:lnTo>
                <a:lnTo>
                  <a:pt x="2465840" y="684489"/>
                </a:lnTo>
                <a:cubicBezTo>
                  <a:pt x="2707029" y="469807"/>
                  <a:pt x="2866312" y="347142"/>
                  <a:pt x="2886533" y="367363"/>
                </a:cubicBezTo>
                <a:lnTo>
                  <a:pt x="3195281" y="676111"/>
                </a:lnTo>
                <a:cubicBezTo>
                  <a:pt x="3215502" y="696332"/>
                  <a:pt x="3092836" y="855616"/>
                  <a:pt x="2878155" y="1096804"/>
                </a:cubicBezTo>
                <a:lnTo>
                  <a:pt x="2821955" y="1158669"/>
                </a:lnTo>
                <a:lnTo>
                  <a:pt x="2876953" y="1254357"/>
                </a:lnTo>
                <a:cubicBezTo>
                  <a:pt x="2896157" y="1294210"/>
                  <a:pt x="2913250" y="1335273"/>
                  <a:pt x="2928086" y="1377397"/>
                </a:cubicBezTo>
                <a:lnTo>
                  <a:pt x="2959485" y="1485467"/>
                </a:lnTo>
                <a:lnTo>
                  <a:pt x="3040927" y="1489771"/>
                </a:lnTo>
                <a:cubicBezTo>
                  <a:pt x="3363276" y="1508514"/>
                  <a:pt x="3562644" y="1534407"/>
                  <a:pt x="3562644" y="1563004"/>
                </a:cubicBezTo>
                <a:lnTo>
                  <a:pt x="3562644" y="1999639"/>
                </a:lnTo>
                <a:cubicBezTo>
                  <a:pt x="3562644" y="2028236"/>
                  <a:pt x="3363276" y="2054129"/>
                  <a:pt x="3040927" y="2072872"/>
                </a:cubicBezTo>
                <a:lnTo>
                  <a:pt x="2957258" y="2077295"/>
                </a:lnTo>
                <a:lnTo>
                  <a:pt x="2942167" y="2142772"/>
                </a:lnTo>
                <a:cubicBezTo>
                  <a:pt x="2915532" y="2228408"/>
                  <a:pt x="2879681" y="2309985"/>
                  <a:pt x="2835774" y="2386341"/>
                </a:cubicBezTo>
                <a:lnTo>
                  <a:pt x="2823334" y="2405493"/>
                </a:lnTo>
                <a:lnTo>
                  <a:pt x="2878155" y="2465839"/>
                </a:lnTo>
                <a:cubicBezTo>
                  <a:pt x="3092836" y="2707028"/>
                  <a:pt x="3215502" y="2866311"/>
                  <a:pt x="3195281" y="2886532"/>
                </a:cubicBezTo>
                <a:lnTo>
                  <a:pt x="2886533" y="3195280"/>
                </a:lnTo>
                <a:cubicBezTo>
                  <a:pt x="2866312" y="3215501"/>
                  <a:pt x="2707029" y="3092836"/>
                  <a:pt x="2465840" y="2878154"/>
                </a:cubicBezTo>
                <a:lnTo>
                  <a:pt x="2405163" y="2823033"/>
                </a:lnTo>
                <a:lnTo>
                  <a:pt x="2373566" y="2843017"/>
                </a:lnTo>
                <a:cubicBezTo>
                  <a:pt x="2335100" y="2864522"/>
                  <a:pt x="2295346" y="2883996"/>
                  <a:pt x="2254446" y="2901294"/>
                </a:cubicBezTo>
                <a:lnTo>
                  <a:pt x="2076928" y="2956399"/>
                </a:lnTo>
                <a:lnTo>
                  <a:pt x="2072874" y="3040927"/>
                </a:lnTo>
                <a:cubicBezTo>
                  <a:pt x="2054130" y="3363275"/>
                  <a:pt x="2028238" y="3562643"/>
                  <a:pt x="1999640" y="3562643"/>
                </a:cubicBezTo>
                <a:lnTo>
                  <a:pt x="1563005" y="3562643"/>
                </a:lnTo>
                <a:cubicBezTo>
                  <a:pt x="1534408" y="3562643"/>
                  <a:pt x="1508515" y="3363275"/>
                  <a:pt x="1489772" y="3040927"/>
                </a:cubicBezTo>
                <a:lnTo>
                  <a:pt x="1485716" y="2956399"/>
                </a:lnTo>
                <a:lnTo>
                  <a:pt x="1308197" y="2901294"/>
                </a:lnTo>
                <a:lnTo>
                  <a:pt x="1156705" y="2823740"/>
                </a:lnTo>
                <a:lnTo>
                  <a:pt x="1096806" y="2878154"/>
                </a:lnTo>
                <a:cubicBezTo>
                  <a:pt x="855617" y="3092836"/>
                  <a:pt x="696333" y="3215501"/>
                  <a:pt x="676112" y="3195280"/>
                </a:cubicBezTo>
                <a:lnTo>
                  <a:pt x="367363" y="2886532"/>
                </a:lnTo>
                <a:cubicBezTo>
                  <a:pt x="347142" y="2866311"/>
                  <a:pt x="469808" y="2707028"/>
                  <a:pt x="684489" y="2465839"/>
                </a:cubicBezTo>
                <a:lnTo>
                  <a:pt x="740690" y="2403975"/>
                </a:lnTo>
                <a:lnTo>
                  <a:pt x="685690" y="2308288"/>
                </a:lnTo>
                <a:cubicBezTo>
                  <a:pt x="666487" y="2268435"/>
                  <a:pt x="649394" y="2227372"/>
                  <a:pt x="634556" y="2185246"/>
                </a:cubicBezTo>
                <a:lnTo>
                  <a:pt x="603159" y="2077176"/>
                </a:lnTo>
                <a:lnTo>
                  <a:pt x="521718" y="2072872"/>
                </a:lnTo>
                <a:cubicBezTo>
                  <a:pt x="199368" y="2054129"/>
                  <a:pt x="0" y="2028236"/>
                  <a:pt x="0" y="1999639"/>
                </a:cubicBezTo>
                <a:lnTo>
                  <a:pt x="0" y="1563004"/>
                </a:lnTo>
                <a:cubicBezTo>
                  <a:pt x="0" y="1534407"/>
                  <a:pt x="199368" y="1508514"/>
                  <a:pt x="521718" y="1489771"/>
                </a:cubicBezTo>
                <a:lnTo>
                  <a:pt x="605386" y="1485350"/>
                </a:lnTo>
                <a:lnTo>
                  <a:pt x="620476" y="1419871"/>
                </a:lnTo>
                <a:cubicBezTo>
                  <a:pt x="647112" y="1334236"/>
                  <a:pt x="682963" y="1252658"/>
                  <a:pt x="726869" y="1176302"/>
                </a:cubicBezTo>
                <a:lnTo>
                  <a:pt x="739310" y="1157149"/>
                </a:lnTo>
                <a:lnTo>
                  <a:pt x="684489" y="1096804"/>
                </a:lnTo>
                <a:cubicBezTo>
                  <a:pt x="469808" y="855616"/>
                  <a:pt x="347142" y="696332"/>
                  <a:pt x="367363" y="676111"/>
                </a:cubicBezTo>
                <a:lnTo>
                  <a:pt x="676112" y="367363"/>
                </a:lnTo>
                <a:cubicBezTo>
                  <a:pt x="696333" y="347142"/>
                  <a:pt x="855617" y="469807"/>
                  <a:pt x="1096806" y="684489"/>
                </a:cubicBezTo>
                <a:lnTo>
                  <a:pt x="1157482" y="739611"/>
                </a:lnTo>
                <a:lnTo>
                  <a:pt x="1189077" y="719626"/>
                </a:lnTo>
                <a:cubicBezTo>
                  <a:pt x="1227543" y="698122"/>
                  <a:pt x="1267299" y="678649"/>
                  <a:pt x="1308197" y="661349"/>
                </a:cubicBezTo>
                <a:lnTo>
                  <a:pt x="1485716" y="606245"/>
                </a:lnTo>
                <a:lnTo>
                  <a:pt x="1489772" y="521716"/>
                </a:lnTo>
                <a:cubicBezTo>
                  <a:pt x="1508515" y="199368"/>
                  <a:pt x="1534408" y="0"/>
                  <a:pt x="1563005" y="0"/>
                </a:cubicBez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Shape 6"/>
          <p:cNvSpPr/>
          <p:nvPr/>
        </p:nvSpPr>
        <p:spPr>
          <a:xfrm rot="19815502">
            <a:off x="3834737" y="3187976"/>
            <a:ext cx="1098483" cy="1098483"/>
          </a:xfrm>
          <a:custGeom>
            <a:avLst/>
            <a:gdLst>
              <a:gd name="connsiteX0" fmla="*/ 1781322 w 3562644"/>
              <a:gd name="connsiteY0" fmla="*/ 1137947 h 3562643"/>
              <a:gd name="connsiteX1" fmla="*/ 1137948 w 3562644"/>
              <a:gd name="connsiteY1" fmla="*/ 1781321 h 3562643"/>
              <a:gd name="connsiteX2" fmla="*/ 1781322 w 3562644"/>
              <a:gd name="connsiteY2" fmla="*/ 2424695 h 3562643"/>
              <a:gd name="connsiteX3" fmla="*/ 2424696 w 3562644"/>
              <a:gd name="connsiteY3" fmla="*/ 1781321 h 3562643"/>
              <a:gd name="connsiteX4" fmla="*/ 1781322 w 3562644"/>
              <a:gd name="connsiteY4" fmla="*/ 1137947 h 3562643"/>
              <a:gd name="connsiteX5" fmla="*/ 1563005 w 3562644"/>
              <a:gd name="connsiteY5" fmla="*/ 0 h 3562643"/>
              <a:gd name="connsiteX6" fmla="*/ 1999640 w 3562644"/>
              <a:gd name="connsiteY6" fmla="*/ 0 h 3562643"/>
              <a:gd name="connsiteX7" fmla="*/ 2072874 w 3562644"/>
              <a:gd name="connsiteY7" fmla="*/ 521716 h 3562643"/>
              <a:gd name="connsiteX8" fmla="*/ 2076928 w 3562644"/>
              <a:gd name="connsiteY8" fmla="*/ 606245 h 3562643"/>
              <a:gd name="connsiteX9" fmla="*/ 2254446 w 3562644"/>
              <a:gd name="connsiteY9" fmla="*/ 661349 h 3562643"/>
              <a:gd name="connsiteX10" fmla="*/ 2405941 w 3562644"/>
              <a:gd name="connsiteY10" fmla="*/ 738905 h 3562643"/>
              <a:gd name="connsiteX11" fmla="*/ 2465840 w 3562644"/>
              <a:gd name="connsiteY11" fmla="*/ 684489 h 3562643"/>
              <a:gd name="connsiteX12" fmla="*/ 2886533 w 3562644"/>
              <a:gd name="connsiteY12" fmla="*/ 367363 h 3562643"/>
              <a:gd name="connsiteX13" fmla="*/ 3195281 w 3562644"/>
              <a:gd name="connsiteY13" fmla="*/ 676111 h 3562643"/>
              <a:gd name="connsiteX14" fmla="*/ 2878155 w 3562644"/>
              <a:gd name="connsiteY14" fmla="*/ 1096804 h 3562643"/>
              <a:gd name="connsiteX15" fmla="*/ 2821955 w 3562644"/>
              <a:gd name="connsiteY15" fmla="*/ 1158669 h 3562643"/>
              <a:gd name="connsiteX16" fmla="*/ 2876953 w 3562644"/>
              <a:gd name="connsiteY16" fmla="*/ 1254357 h 3562643"/>
              <a:gd name="connsiteX17" fmla="*/ 2928086 w 3562644"/>
              <a:gd name="connsiteY17" fmla="*/ 1377397 h 3562643"/>
              <a:gd name="connsiteX18" fmla="*/ 2959485 w 3562644"/>
              <a:gd name="connsiteY18" fmla="*/ 1485467 h 3562643"/>
              <a:gd name="connsiteX19" fmla="*/ 3040927 w 3562644"/>
              <a:gd name="connsiteY19" fmla="*/ 1489771 h 3562643"/>
              <a:gd name="connsiteX20" fmla="*/ 3562644 w 3562644"/>
              <a:gd name="connsiteY20" fmla="*/ 1563004 h 3562643"/>
              <a:gd name="connsiteX21" fmla="*/ 3562644 w 3562644"/>
              <a:gd name="connsiteY21" fmla="*/ 1999639 h 3562643"/>
              <a:gd name="connsiteX22" fmla="*/ 3040927 w 3562644"/>
              <a:gd name="connsiteY22" fmla="*/ 2072872 h 3562643"/>
              <a:gd name="connsiteX23" fmla="*/ 2957258 w 3562644"/>
              <a:gd name="connsiteY23" fmla="*/ 2077295 h 3562643"/>
              <a:gd name="connsiteX24" fmla="*/ 2942167 w 3562644"/>
              <a:gd name="connsiteY24" fmla="*/ 2142772 h 3562643"/>
              <a:gd name="connsiteX25" fmla="*/ 2835774 w 3562644"/>
              <a:gd name="connsiteY25" fmla="*/ 2386341 h 3562643"/>
              <a:gd name="connsiteX26" fmla="*/ 2823334 w 3562644"/>
              <a:gd name="connsiteY26" fmla="*/ 2405493 h 3562643"/>
              <a:gd name="connsiteX27" fmla="*/ 2878155 w 3562644"/>
              <a:gd name="connsiteY27" fmla="*/ 2465839 h 3562643"/>
              <a:gd name="connsiteX28" fmla="*/ 3195281 w 3562644"/>
              <a:gd name="connsiteY28" fmla="*/ 2886532 h 3562643"/>
              <a:gd name="connsiteX29" fmla="*/ 2886533 w 3562644"/>
              <a:gd name="connsiteY29" fmla="*/ 3195280 h 3562643"/>
              <a:gd name="connsiteX30" fmla="*/ 2465840 w 3562644"/>
              <a:gd name="connsiteY30" fmla="*/ 2878154 h 3562643"/>
              <a:gd name="connsiteX31" fmla="*/ 2405163 w 3562644"/>
              <a:gd name="connsiteY31" fmla="*/ 2823033 h 3562643"/>
              <a:gd name="connsiteX32" fmla="*/ 2373566 w 3562644"/>
              <a:gd name="connsiteY32" fmla="*/ 2843017 h 3562643"/>
              <a:gd name="connsiteX33" fmla="*/ 2254446 w 3562644"/>
              <a:gd name="connsiteY33" fmla="*/ 2901294 h 3562643"/>
              <a:gd name="connsiteX34" fmla="*/ 2076928 w 3562644"/>
              <a:gd name="connsiteY34" fmla="*/ 2956399 h 3562643"/>
              <a:gd name="connsiteX35" fmla="*/ 2072874 w 3562644"/>
              <a:gd name="connsiteY35" fmla="*/ 3040927 h 3562643"/>
              <a:gd name="connsiteX36" fmla="*/ 1999640 w 3562644"/>
              <a:gd name="connsiteY36" fmla="*/ 3562643 h 3562643"/>
              <a:gd name="connsiteX37" fmla="*/ 1563005 w 3562644"/>
              <a:gd name="connsiteY37" fmla="*/ 3562643 h 3562643"/>
              <a:gd name="connsiteX38" fmla="*/ 1489772 w 3562644"/>
              <a:gd name="connsiteY38" fmla="*/ 3040927 h 3562643"/>
              <a:gd name="connsiteX39" fmla="*/ 1485716 w 3562644"/>
              <a:gd name="connsiteY39" fmla="*/ 2956399 h 3562643"/>
              <a:gd name="connsiteX40" fmla="*/ 1308197 w 3562644"/>
              <a:gd name="connsiteY40" fmla="*/ 2901294 h 3562643"/>
              <a:gd name="connsiteX41" fmla="*/ 1156705 w 3562644"/>
              <a:gd name="connsiteY41" fmla="*/ 2823740 h 3562643"/>
              <a:gd name="connsiteX42" fmla="*/ 1096806 w 3562644"/>
              <a:gd name="connsiteY42" fmla="*/ 2878154 h 3562643"/>
              <a:gd name="connsiteX43" fmla="*/ 676112 w 3562644"/>
              <a:gd name="connsiteY43" fmla="*/ 3195280 h 3562643"/>
              <a:gd name="connsiteX44" fmla="*/ 367363 w 3562644"/>
              <a:gd name="connsiteY44" fmla="*/ 2886532 h 3562643"/>
              <a:gd name="connsiteX45" fmla="*/ 684489 w 3562644"/>
              <a:gd name="connsiteY45" fmla="*/ 2465839 h 3562643"/>
              <a:gd name="connsiteX46" fmla="*/ 740690 w 3562644"/>
              <a:gd name="connsiteY46" fmla="*/ 2403975 h 3562643"/>
              <a:gd name="connsiteX47" fmla="*/ 685690 w 3562644"/>
              <a:gd name="connsiteY47" fmla="*/ 2308288 h 3562643"/>
              <a:gd name="connsiteX48" fmla="*/ 634557 w 3562644"/>
              <a:gd name="connsiteY48" fmla="*/ 2185246 h 3562643"/>
              <a:gd name="connsiteX49" fmla="*/ 603159 w 3562644"/>
              <a:gd name="connsiteY49" fmla="*/ 2077176 h 3562643"/>
              <a:gd name="connsiteX50" fmla="*/ 521718 w 3562644"/>
              <a:gd name="connsiteY50" fmla="*/ 2072872 h 3562643"/>
              <a:gd name="connsiteX51" fmla="*/ 0 w 3562644"/>
              <a:gd name="connsiteY51" fmla="*/ 1999639 h 3562643"/>
              <a:gd name="connsiteX52" fmla="*/ 0 w 3562644"/>
              <a:gd name="connsiteY52" fmla="*/ 1563004 h 3562643"/>
              <a:gd name="connsiteX53" fmla="*/ 521718 w 3562644"/>
              <a:gd name="connsiteY53" fmla="*/ 1489771 h 3562643"/>
              <a:gd name="connsiteX54" fmla="*/ 605386 w 3562644"/>
              <a:gd name="connsiteY54" fmla="*/ 1485350 h 3562643"/>
              <a:gd name="connsiteX55" fmla="*/ 620476 w 3562644"/>
              <a:gd name="connsiteY55" fmla="*/ 1419871 h 3562643"/>
              <a:gd name="connsiteX56" fmla="*/ 726869 w 3562644"/>
              <a:gd name="connsiteY56" fmla="*/ 1176302 h 3562643"/>
              <a:gd name="connsiteX57" fmla="*/ 739310 w 3562644"/>
              <a:gd name="connsiteY57" fmla="*/ 1157149 h 3562643"/>
              <a:gd name="connsiteX58" fmla="*/ 684489 w 3562644"/>
              <a:gd name="connsiteY58" fmla="*/ 1096804 h 3562643"/>
              <a:gd name="connsiteX59" fmla="*/ 367363 w 3562644"/>
              <a:gd name="connsiteY59" fmla="*/ 676111 h 3562643"/>
              <a:gd name="connsiteX60" fmla="*/ 676112 w 3562644"/>
              <a:gd name="connsiteY60" fmla="*/ 367363 h 3562643"/>
              <a:gd name="connsiteX61" fmla="*/ 1096806 w 3562644"/>
              <a:gd name="connsiteY61" fmla="*/ 684489 h 3562643"/>
              <a:gd name="connsiteX62" fmla="*/ 1157482 w 3562644"/>
              <a:gd name="connsiteY62" fmla="*/ 739611 h 3562643"/>
              <a:gd name="connsiteX63" fmla="*/ 1189077 w 3562644"/>
              <a:gd name="connsiteY63" fmla="*/ 719626 h 3562643"/>
              <a:gd name="connsiteX64" fmla="*/ 1308197 w 3562644"/>
              <a:gd name="connsiteY64" fmla="*/ 661349 h 3562643"/>
              <a:gd name="connsiteX65" fmla="*/ 1485716 w 3562644"/>
              <a:gd name="connsiteY65" fmla="*/ 606245 h 3562643"/>
              <a:gd name="connsiteX66" fmla="*/ 1489772 w 3562644"/>
              <a:gd name="connsiteY66" fmla="*/ 521716 h 3562643"/>
              <a:gd name="connsiteX67" fmla="*/ 1563005 w 3562644"/>
              <a:gd name="connsiteY67" fmla="*/ 0 h 356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562644" h="3562643">
                <a:moveTo>
                  <a:pt x="1781322" y="1137947"/>
                </a:moveTo>
                <a:cubicBezTo>
                  <a:pt x="1425996" y="1137947"/>
                  <a:pt x="1137948" y="1425995"/>
                  <a:pt x="1137948" y="1781321"/>
                </a:cubicBezTo>
                <a:cubicBezTo>
                  <a:pt x="1137948" y="2136647"/>
                  <a:pt x="1425996" y="2424695"/>
                  <a:pt x="1781322" y="2424695"/>
                </a:cubicBezTo>
                <a:cubicBezTo>
                  <a:pt x="2136648" y="2424695"/>
                  <a:pt x="2424696" y="2136647"/>
                  <a:pt x="2424696" y="1781321"/>
                </a:cubicBezTo>
                <a:cubicBezTo>
                  <a:pt x="2424696" y="1425995"/>
                  <a:pt x="2136648" y="1137947"/>
                  <a:pt x="1781322" y="1137947"/>
                </a:cubicBezTo>
                <a:close/>
                <a:moveTo>
                  <a:pt x="1563005" y="0"/>
                </a:moveTo>
                <a:lnTo>
                  <a:pt x="1999640" y="0"/>
                </a:lnTo>
                <a:cubicBezTo>
                  <a:pt x="2028238" y="0"/>
                  <a:pt x="2054130" y="199368"/>
                  <a:pt x="2072874" y="521716"/>
                </a:cubicBezTo>
                <a:lnTo>
                  <a:pt x="2076928" y="606245"/>
                </a:lnTo>
                <a:lnTo>
                  <a:pt x="2254446" y="661349"/>
                </a:lnTo>
                <a:lnTo>
                  <a:pt x="2405941" y="738905"/>
                </a:lnTo>
                <a:lnTo>
                  <a:pt x="2465840" y="684489"/>
                </a:lnTo>
                <a:cubicBezTo>
                  <a:pt x="2707029" y="469807"/>
                  <a:pt x="2866312" y="347142"/>
                  <a:pt x="2886533" y="367363"/>
                </a:cubicBezTo>
                <a:lnTo>
                  <a:pt x="3195281" y="676111"/>
                </a:lnTo>
                <a:cubicBezTo>
                  <a:pt x="3215502" y="696332"/>
                  <a:pt x="3092836" y="855616"/>
                  <a:pt x="2878155" y="1096804"/>
                </a:cubicBezTo>
                <a:lnTo>
                  <a:pt x="2821955" y="1158669"/>
                </a:lnTo>
                <a:lnTo>
                  <a:pt x="2876953" y="1254357"/>
                </a:lnTo>
                <a:cubicBezTo>
                  <a:pt x="2896157" y="1294210"/>
                  <a:pt x="2913250" y="1335273"/>
                  <a:pt x="2928086" y="1377397"/>
                </a:cubicBezTo>
                <a:lnTo>
                  <a:pt x="2959485" y="1485467"/>
                </a:lnTo>
                <a:lnTo>
                  <a:pt x="3040927" y="1489771"/>
                </a:lnTo>
                <a:cubicBezTo>
                  <a:pt x="3363276" y="1508514"/>
                  <a:pt x="3562644" y="1534407"/>
                  <a:pt x="3562644" y="1563004"/>
                </a:cubicBezTo>
                <a:lnTo>
                  <a:pt x="3562644" y="1999639"/>
                </a:lnTo>
                <a:cubicBezTo>
                  <a:pt x="3562644" y="2028236"/>
                  <a:pt x="3363276" y="2054129"/>
                  <a:pt x="3040927" y="2072872"/>
                </a:cubicBezTo>
                <a:lnTo>
                  <a:pt x="2957258" y="2077295"/>
                </a:lnTo>
                <a:lnTo>
                  <a:pt x="2942167" y="2142772"/>
                </a:lnTo>
                <a:cubicBezTo>
                  <a:pt x="2915532" y="2228408"/>
                  <a:pt x="2879681" y="2309985"/>
                  <a:pt x="2835774" y="2386341"/>
                </a:cubicBezTo>
                <a:lnTo>
                  <a:pt x="2823334" y="2405493"/>
                </a:lnTo>
                <a:lnTo>
                  <a:pt x="2878155" y="2465839"/>
                </a:lnTo>
                <a:cubicBezTo>
                  <a:pt x="3092836" y="2707028"/>
                  <a:pt x="3215502" y="2866311"/>
                  <a:pt x="3195281" y="2886532"/>
                </a:cubicBezTo>
                <a:lnTo>
                  <a:pt x="2886533" y="3195280"/>
                </a:lnTo>
                <a:cubicBezTo>
                  <a:pt x="2866312" y="3215501"/>
                  <a:pt x="2707029" y="3092836"/>
                  <a:pt x="2465840" y="2878154"/>
                </a:cubicBezTo>
                <a:lnTo>
                  <a:pt x="2405163" y="2823033"/>
                </a:lnTo>
                <a:lnTo>
                  <a:pt x="2373566" y="2843017"/>
                </a:lnTo>
                <a:cubicBezTo>
                  <a:pt x="2335100" y="2864522"/>
                  <a:pt x="2295346" y="2883996"/>
                  <a:pt x="2254446" y="2901294"/>
                </a:cubicBezTo>
                <a:lnTo>
                  <a:pt x="2076928" y="2956399"/>
                </a:lnTo>
                <a:lnTo>
                  <a:pt x="2072874" y="3040927"/>
                </a:lnTo>
                <a:cubicBezTo>
                  <a:pt x="2054130" y="3363275"/>
                  <a:pt x="2028238" y="3562643"/>
                  <a:pt x="1999640" y="3562643"/>
                </a:cubicBezTo>
                <a:lnTo>
                  <a:pt x="1563005" y="3562643"/>
                </a:lnTo>
                <a:cubicBezTo>
                  <a:pt x="1534408" y="3562643"/>
                  <a:pt x="1508515" y="3363275"/>
                  <a:pt x="1489772" y="3040927"/>
                </a:cubicBezTo>
                <a:lnTo>
                  <a:pt x="1485716" y="2956399"/>
                </a:lnTo>
                <a:lnTo>
                  <a:pt x="1308197" y="2901294"/>
                </a:lnTo>
                <a:lnTo>
                  <a:pt x="1156705" y="2823740"/>
                </a:lnTo>
                <a:lnTo>
                  <a:pt x="1096806" y="2878154"/>
                </a:lnTo>
                <a:cubicBezTo>
                  <a:pt x="855617" y="3092836"/>
                  <a:pt x="696333" y="3215501"/>
                  <a:pt x="676112" y="3195280"/>
                </a:cubicBezTo>
                <a:lnTo>
                  <a:pt x="367363" y="2886532"/>
                </a:lnTo>
                <a:cubicBezTo>
                  <a:pt x="347142" y="2866311"/>
                  <a:pt x="469808" y="2707028"/>
                  <a:pt x="684489" y="2465839"/>
                </a:cubicBezTo>
                <a:lnTo>
                  <a:pt x="740690" y="2403975"/>
                </a:lnTo>
                <a:lnTo>
                  <a:pt x="685690" y="2308288"/>
                </a:lnTo>
                <a:cubicBezTo>
                  <a:pt x="666487" y="2268435"/>
                  <a:pt x="649394" y="2227372"/>
                  <a:pt x="634557" y="2185246"/>
                </a:cubicBezTo>
                <a:lnTo>
                  <a:pt x="603159" y="2077176"/>
                </a:lnTo>
                <a:lnTo>
                  <a:pt x="521718" y="2072872"/>
                </a:lnTo>
                <a:cubicBezTo>
                  <a:pt x="199368" y="2054129"/>
                  <a:pt x="0" y="2028236"/>
                  <a:pt x="0" y="1999639"/>
                </a:cubicBezTo>
                <a:lnTo>
                  <a:pt x="0" y="1563004"/>
                </a:lnTo>
                <a:cubicBezTo>
                  <a:pt x="0" y="1534407"/>
                  <a:pt x="199368" y="1508514"/>
                  <a:pt x="521718" y="1489771"/>
                </a:cubicBezTo>
                <a:lnTo>
                  <a:pt x="605386" y="1485350"/>
                </a:lnTo>
                <a:lnTo>
                  <a:pt x="620476" y="1419871"/>
                </a:lnTo>
                <a:cubicBezTo>
                  <a:pt x="647112" y="1334236"/>
                  <a:pt x="682963" y="1252658"/>
                  <a:pt x="726869" y="1176302"/>
                </a:cubicBezTo>
                <a:lnTo>
                  <a:pt x="739310" y="1157149"/>
                </a:lnTo>
                <a:lnTo>
                  <a:pt x="684489" y="1096804"/>
                </a:lnTo>
                <a:cubicBezTo>
                  <a:pt x="469808" y="855616"/>
                  <a:pt x="347142" y="696332"/>
                  <a:pt x="367363" y="676111"/>
                </a:cubicBezTo>
                <a:lnTo>
                  <a:pt x="676112" y="367363"/>
                </a:lnTo>
                <a:cubicBezTo>
                  <a:pt x="696333" y="347142"/>
                  <a:pt x="855617" y="469807"/>
                  <a:pt x="1096806" y="684489"/>
                </a:cubicBezTo>
                <a:lnTo>
                  <a:pt x="1157482" y="739611"/>
                </a:lnTo>
                <a:lnTo>
                  <a:pt x="1189077" y="719626"/>
                </a:lnTo>
                <a:cubicBezTo>
                  <a:pt x="1227543" y="698122"/>
                  <a:pt x="1267299" y="678649"/>
                  <a:pt x="1308197" y="661349"/>
                </a:cubicBezTo>
                <a:lnTo>
                  <a:pt x="1485716" y="606245"/>
                </a:lnTo>
                <a:lnTo>
                  <a:pt x="1489772" y="521716"/>
                </a:lnTo>
                <a:cubicBezTo>
                  <a:pt x="1508515" y="199368"/>
                  <a:pt x="1534408" y="0"/>
                  <a:pt x="1563005"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Shape 7"/>
          <p:cNvSpPr/>
          <p:nvPr/>
        </p:nvSpPr>
        <p:spPr>
          <a:xfrm>
            <a:off x="4506685" y="3878037"/>
            <a:ext cx="730569" cy="730569"/>
          </a:xfrm>
          <a:custGeom>
            <a:avLst/>
            <a:gdLst>
              <a:gd name="connsiteX0" fmla="*/ 1781322 w 3562644"/>
              <a:gd name="connsiteY0" fmla="*/ 902090 h 3562643"/>
              <a:gd name="connsiteX1" fmla="*/ 902091 w 3562644"/>
              <a:gd name="connsiteY1" fmla="*/ 1781321 h 3562643"/>
              <a:gd name="connsiteX2" fmla="*/ 1781322 w 3562644"/>
              <a:gd name="connsiteY2" fmla="*/ 2660552 h 3562643"/>
              <a:gd name="connsiteX3" fmla="*/ 2660553 w 3562644"/>
              <a:gd name="connsiteY3" fmla="*/ 1781321 h 3562643"/>
              <a:gd name="connsiteX4" fmla="*/ 1781322 w 3562644"/>
              <a:gd name="connsiteY4" fmla="*/ 902090 h 3562643"/>
              <a:gd name="connsiteX5" fmla="*/ 1563005 w 3562644"/>
              <a:gd name="connsiteY5" fmla="*/ 0 h 3562643"/>
              <a:gd name="connsiteX6" fmla="*/ 1999640 w 3562644"/>
              <a:gd name="connsiteY6" fmla="*/ 0 h 3562643"/>
              <a:gd name="connsiteX7" fmla="*/ 2072874 w 3562644"/>
              <a:gd name="connsiteY7" fmla="*/ 521716 h 3562643"/>
              <a:gd name="connsiteX8" fmla="*/ 2076928 w 3562644"/>
              <a:gd name="connsiteY8" fmla="*/ 606245 h 3562643"/>
              <a:gd name="connsiteX9" fmla="*/ 2254446 w 3562644"/>
              <a:gd name="connsiteY9" fmla="*/ 661349 h 3562643"/>
              <a:gd name="connsiteX10" fmla="*/ 2405941 w 3562644"/>
              <a:gd name="connsiteY10" fmla="*/ 738905 h 3562643"/>
              <a:gd name="connsiteX11" fmla="*/ 2465840 w 3562644"/>
              <a:gd name="connsiteY11" fmla="*/ 684489 h 3562643"/>
              <a:gd name="connsiteX12" fmla="*/ 2886533 w 3562644"/>
              <a:gd name="connsiteY12" fmla="*/ 367363 h 3562643"/>
              <a:gd name="connsiteX13" fmla="*/ 3195281 w 3562644"/>
              <a:gd name="connsiteY13" fmla="*/ 676111 h 3562643"/>
              <a:gd name="connsiteX14" fmla="*/ 2878155 w 3562644"/>
              <a:gd name="connsiteY14" fmla="*/ 1096804 h 3562643"/>
              <a:gd name="connsiteX15" fmla="*/ 2821955 w 3562644"/>
              <a:gd name="connsiteY15" fmla="*/ 1158669 h 3562643"/>
              <a:gd name="connsiteX16" fmla="*/ 2876953 w 3562644"/>
              <a:gd name="connsiteY16" fmla="*/ 1254357 h 3562643"/>
              <a:gd name="connsiteX17" fmla="*/ 2928086 w 3562644"/>
              <a:gd name="connsiteY17" fmla="*/ 1377397 h 3562643"/>
              <a:gd name="connsiteX18" fmla="*/ 2959485 w 3562644"/>
              <a:gd name="connsiteY18" fmla="*/ 1485467 h 3562643"/>
              <a:gd name="connsiteX19" fmla="*/ 3040927 w 3562644"/>
              <a:gd name="connsiteY19" fmla="*/ 1489771 h 3562643"/>
              <a:gd name="connsiteX20" fmla="*/ 3562644 w 3562644"/>
              <a:gd name="connsiteY20" fmla="*/ 1563004 h 3562643"/>
              <a:gd name="connsiteX21" fmla="*/ 3562644 w 3562644"/>
              <a:gd name="connsiteY21" fmla="*/ 1999639 h 3562643"/>
              <a:gd name="connsiteX22" fmla="*/ 3040927 w 3562644"/>
              <a:gd name="connsiteY22" fmla="*/ 2072872 h 3562643"/>
              <a:gd name="connsiteX23" fmla="*/ 2957258 w 3562644"/>
              <a:gd name="connsiteY23" fmla="*/ 2077295 h 3562643"/>
              <a:gd name="connsiteX24" fmla="*/ 2942167 w 3562644"/>
              <a:gd name="connsiteY24" fmla="*/ 2142772 h 3562643"/>
              <a:gd name="connsiteX25" fmla="*/ 2835774 w 3562644"/>
              <a:gd name="connsiteY25" fmla="*/ 2386341 h 3562643"/>
              <a:gd name="connsiteX26" fmla="*/ 2823334 w 3562644"/>
              <a:gd name="connsiteY26" fmla="*/ 2405493 h 3562643"/>
              <a:gd name="connsiteX27" fmla="*/ 2878155 w 3562644"/>
              <a:gd name="connsiteY27" fmla="*/ 2465839 h 3562643"/>
              <a:gd name="connsiteX28" fmla="*/ 3195281 w 3562644"/>
              <a:gd name="connsiteY28" fmla="*/ 2886532 h 3562643"/>
              <a:gd name="connsiteX29" fmla="*/ 2886533 w 3562644"/>
              <a:gd name="connsiteY29" fmla="*/ 3195280 h 3562643"/>
              <a:gd name="connsiteX30" fmla="*/ 2465840 w 3562644"/>
              <a:gd name="connsiteY30" fmla="*/ 2878154 h 3562643"/>
              <a:gd name="connsiteX31" fmla="*/ 2405163 w 3562644"/>
              <a:gd name="connsiteY31" fmla="*/ 2823033 h 3562643"/>
              <a:gd name="connsiteX32" fmla="*/ 2373566 w 3562644"/>
              <a:gd name="connsiteY32" fmla="*/ 2843017 h 3562643"/>
              <a:gd name="connsiteX33" fmla="*/ 2254446 w 3562644"/>
              <a:gd name="connsiteY33" fmla="*/ 2901294 h 3562643"/>
              <a:gd name="connsiteX34" fmla="*/ 2076928 w 3562644"/>
              <a:gd name="connsiteY34" fmla="*/ 2956399 h 3562643"/>
              <a:gd name="connsiteX35" fmla="*/ 2072874 w 3562644"/>
              <a:gd name="connsiteY35" fmla="*/ 3040927 h 3562643"/>
              <a:gd name="connsiteX36" fmla="*/ 1999640 w 3562644"/>
              <a:gd name="connsiteY36" fmla="*/ 3562643 h 3562643"/>
              <a:gd name="connsiteX37" fmla="*/ 1563005 w 3562644"/>
              <a:gd name="connsiteY37" fmla="*/ 3562643 h 3562643"/>
              <a:gd name="connsiteX38" fmla="*/ 1489772 w 3562644"/>
              <a:gd name="connsiteY38" fmla="*/ 3040927 h 3562643"/>
              <a:gd name="connsiteX39" fmla="*/ 1485716 w 3562644"/>
              <a:gd name="connsiteY39" fmla="*/ 2956399 h 3562643"/>
              <a:gd name="connsiteX40" fmla="*/ 1308197 w 3562644"/>
              <a:gd name="connsiteY40" fmla="*/ 2901294 h 3562643"/>
              <a:gd name="connsiteX41" fmla="*/ 1156705 w 3562644"/>
              <a:gd name="connsiteY41" fmla="*/ 2823740 h 3562643"/>
              <a:gd name="connsiteX42" fmla="*/ 1096806 w 3562644"/>
              <a:gd name="connsiteY42" fmla="*/ 2878154 h 3562643"/>
              <a:gd name="connsiteX43" fmla="*/ 676112 w 3562644"/>
              <a:gd name="connsiteY43" fmla="*/ 3195280 h 3562643"/>
              <a:gd name="connsiteX44" fmla="*/ 367363 w 3562644"/>
              <a:gd name="connsiteY44" fmla="*/ 2886532 h 3562643"/>
              <a:gd name="connsiteX45" fmla="*/ 684489 w 3562644"/>
              <a:gd name="connsiteY45" fmla="*/ 2465839 h 3562643"/>
              <a:gd name="connsiteX46" fmla="*/ 740690 w 3562644"/>
              <a:gd name="connsiteY46" fmla="*/ 2403975 h 3562643"/>
              <a:gd name="connsiteX47" fmla="*/ 685690 w 3562644"/>
              <a:gd name="connsiteY47" fmla="*/ 2308288 h 3562643"/>
              <a:gd name="connsiteX48" fmla="*/ 634556 w 3562644"/>
              <a:gd name="connsiteY48" fmla="*/ 2185246 h 3562643"/>
              <a:gd name="connsiteX49" fmla="*/ 603159 w 3562644"/>
              <a:gd name="connsiteY49" fmla="*/ 2077176 h 3562643"/>
              <a:gd name="connsiteX50" fmla="*/ 521718 w 3562644"/>
              <a:gd name="connsiteY50" fmla="*/ 2072872 h 3562643"/>
              <a:gd name="connsiteX51" fmla="*/ 0 w 3562644"/>
              <a:gd name="connsiteY51" fmla="*/ 1999639 h 3562643"/>
              <a:gd name="connsiteX52" fmla="*/ 0 w 3562644"/>
              <a:gd name="connsiteY52" fmla="*/ 1563004 h 3562643"/>
              <a:gd name="connsiteX53" fmla="*/ 521718 w 3562644"/>
              <a:gd name="connsiteY53" fmla="*/ 1489771 h 3562643"/>
              <a:gd name="connsiteX54" fmla="*/ 605386 w 3562644"/>
              <a:gd name="connsiteY54" fmla="*/ 1485350 h 3562643"/>
              <a:gd name="connsiteX55" fmla="*/ 620476 w 3562644"/>
              <a:gd name="connsiteY55" fmla="*/ 1419871 h 3562643"/>
              <a:gd name="connsiteX56" fmla="*/ 726869 w 3562644"/>
              <a:gd name="connsiteY56" fmla="*/ 1176302 h 3562643"/>
              <a:gd name="connsiteX57" fmla="*/ 739310 w 3562644"/>
              <a:gd name="connsiteY57" fmla="*/ 1157149 h 3562643"/>
              <a:gd name="connsiteX58" fmla="*/ 684489 w 3562644"/>
              <a:gd name="connsiteY58" fmla="*/ 1096804 h 3562643"/>
              <a:gd name="connsiteX59" fmla="*/ 367363 w 3562644"/>
              <a:gd name="connsiteY59" fmla="*/ 676111 h 3562643"/>
              <a:gd name="connsiteX60" fmla="*/ 676112 w 3562644"/>
              <a:gd name="connsiteY60" fmla="*/ 367363 h 3562643"/>
              <a:gd name="connsiteX61" fmla="*/ 1096806 w 3562644"/>
              <a:gd name="connsiteY61" fmla="*/ 684489 h 3562643"/>
              <a:gd name="connsiteX62" fmla="*/ 1157482 w 3562644"/>
              <a:gd name="connsiteY62" fmla="*/ 739611 h 3562643"/>
              <a:gd name="connsiteX63" fmla="*/ 1189077 w 3562644"/>
              <a:gd name="connsiteY63" fmla="*/ 719626 h 3562643"/>
              <a:gd name="connsiteX64" fmla="*/ 1308197 w 3562644"/>
              <a:gd name="connsiteY64" fmla="*/ 661349 h 3562643"/>
              <a:gd name="connsiteX65" fmla="*/ 1485716 w 3562644"/>
              <a:gd name="connsiteY65" fmla="*/ 606245 h 3562643"/>
              <a:gd name="connsiteX66" fmla="*/ 1489772 w 3562644"/>
              <a:gd name="connsiteY66" fmla="*/ 521716 h 3562643"/>
              <a:gd name="connsiteX67" fmla="*/ 1563005 w 3562644"/>
              <a:gd name="connsiteY67" fmla="*/ 0 h 356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562644" h="3562643">
                <a:moveTo>
                  <a:pt x="1781322" y="902090"/>
                </a:moveTo>
                <a:cubicBezTo>
                  <a:pt x="1295736" y="902090"/>
                  <a:pt x="902091" y="1295735"/>
                  <a:pt x="902091" y="1781321"/>
                </a:cubicBezTo>
                <a:cubicBezTo>
                  <a:pt x="902091" y="2266907"/>
                  <a:pt x="1295736" y="2660552"/>
                  <a:pt x="1781322" y="2660552"/>
                </a:cubicBezTo>
                <a:cubicBezTo>
                  <a:pt x="2266908" y="2660552"/>
                  <a:pt x="2660553" y="2266907"/>
                  <a:pt x="2660553" y="1781321"/>
                </a:cubicBezTo>
                <a:cubicBezTo>
                  <a:pt x="2660553" y="1295735"/>
                  <a:pt x="2266908" y="902090"/>
                  <a:pt x="1781322" y="902090"/>
                </a:cubicBezTo>
                <a:close/>
                <a:moveTo>
                  <a:pt x="1563005" y="0"/>
                </a:moveTo>
                <a:lnTo>
                  <a:pt x="1999640" y="0"/>
                </a:lnTo>
                <a:cubicBezTo>
                  <a:pt x="2028238" y="0"/>
                  <a:pt x="2054130" y="199368"/>
                  <a:pt x="2072874" y="521716"/>
                </a:cubicBezTo>
                <a:lnTo>
                  <a:pt x="2076928" y="606245"/>
                </a:lnTo>
                <a:lnTo>
                  <a:pt x="2254446" y="661349"/>
                </a:lnTo>
                <a:lnTo>
                  <a:pt x="2405941" y="738905"/>
                </a:lnTo>
                <a:lnTo>
                  <a:pt x="2465840" y="684489"/>
                </a:lnTo>
                <a:cubicBezTo>
                  <a:pt x="2707029" y="469807"/>
                  <a:pt x="2866312" y="347142"/>
                  <a:pt x="2886533" y="367363"/>
                </a:cubicBezTo>
                <a:lnTo>
                  <a:pt x="3195281" y="676111"/>
                </a:lnTo>
                <a:cubicBezTo>
                  <a:pt x="3215502" y="696332"/>
                  <a:pt x="3092836" y="855616"/>
                  <a:pt x="2878155" y="1096804"/>
                </a:cubicBezTo>
                <a:lnTo>
                  <a:pt x="2821955" y="1158669"/>
                </a:lnTo>
                <a:lnTo>
                  <a:pt x="2876953" y="1254357"/>
                </a:lnTo>
                <a:cubicBezTo>
                  <a:pt x="2896157" y="1294210"/>
                  <a:pt x="2913250" y="1335273"/>
                  <a:pt x="2928086" y="1377397"/>
                </a:cubicBezTo>
                <a:lnTo>
                  <a:pt x="2959485" y="1485467"/>
                </a:lnTo>
                <a:lnTo>
                  <a:pt x="3040927" y="1489771"/>
                </a:lnTo>
                <a:cubicBezTo>
                  <a:pt x="3363276" y="1508514"/>
                  <a:pt x="3562644" y="1534407"/>
                  <a:pt x="3562644" y="1563004"/>
                </a:cubicBezTo>
                <a:lnTo>
                  <a:pt x="3562644" y="1999639"/>
                </a:lnTo>
                <a:cubicBezTo>
                  <a:pt x="3562644" y="2028236"/>
                  <a:pt x="3363276" y="2054129"/>
                  <a:pt x="3040927" y="2072872"/>
                </a:cubicBezTo>
                <a:lnTo>
                  <a:pt x="2957258" y="2077295"/>
                </a:lnTo>
                <a:lnTo>
                  <a:pt x="2942167" y="2142772"/>
                </a:lnTo>
                <a:cubicBezTo>
                  <a:pt x="2915532" y="2228408"/>
                  <a:pt x="2879681" y="2309985"/>
                  <a:pt x="2835774" y="2386341"/>
                </a:cubicBezTo>
                <a:lnTo>
                  <a:pt x="2823334" y="2405493"/>
                </a:lnTo>
                <a:lnTo>
                  <a:pt x="2878155" y="2465839"/>
                </a:lnTo>
                <a:cubicBezTo>
                  <a:pt x="3092836" y="2707028"/>
                  <a:pt x="3215502" y="2866311"/>
                  <a:pt x="3195281" y="2886532"/>
                </a:cubicBezTo>
                <a:lnTo>
                  <a:pt x="2886533" y="3195280"/>
                </a:lnTo>
                <a:cubicBezTo>
                  <a:pt x="2866312" y="3215501"/>
                  <a:pt x="2707029" y="3092836"/>
                  <a:pt x="2465840" y="2878154"/>
                </a:cubicBezTo>
                <a:lnTo>
                  <a:pt x="2405163" y="2823033"/>
                </a:lnTo>
                <a:lnTo>
                  <a:pt x="2373566" y="2843017"/>
                </a:lnTo>
                <a:cubicBezTo>
                  <a:pt x="2335100" y="2864522"/>
                  <a:pt x="2295346" y="2883996"/>
                  <a:pt x="2254446" y="2901294"/>
                </a:cubicBezTo>
                <a:lnTo>
                  <a:pt x="2076928" y="2956399"/>
                </a:lnTo>
                <a:lnTo>
                  <a:pt x="2072874" y="3040927"/>
                </a:lnTo>
                <a:cubicBezTo>
                  <a:pt x="2054130" y="3363275"/>
                  <a:pt x="2028238" y="3562643"/>
                  <a:pt x="1999640" y="3562643"/>
                </a:cubicBezTo>
                <a:lnTo>
                  <a:pt x="1563005" y="3562643"/>
                </a:lnTo>
                <a:cubicBezTo>
                  <a:pt x="1534408" y="3562643"/>
                  <a:pt x="1508515" y="3363275"/>
                  <a:pt x="1489772" y="3040927"/>
                </a:cubicBezTo>
                <a:lnTo>
                  <a:pt x="1485716" y="2956399"/>
                </a:lnTo>
                <a:lnTo>
                  <a:pt x="1308197" y="2901294"/>
                </a:lnTo>
                <a:lnTo>
                  <a:pt x="1156705" y="2823740"/>
                </a:lnTo>
                <a:lnTo>
                  <a:pt x="1096806" y="2878154"/>
                </a:lnTo>
                <a:cubicBezTo>
                  <a:pt x="855617" y="3092836"/>
                  <a:pt x="696333" y="3215501"/>
                  <a:pt x="676112" y="3195280"/>
                </a:cubicBezTo>
                <a:lnTo>
                  <a:pt x="367363" y="2886532"/>
                </a:lnTo>
                <a:cubicBezTo>
                  <a:pt x="347142" y="2866311"/>
                  <a:pt x="469808" y="2707028"/>
                  <a:pt x="684489" y="2465839"/>
                </a:cubicBezTo>
                <a:lnTo>
                  <a:pt x="740690" y="2403975"/>
                </a:lnTo>
                <a:lnTo>
                  <a:pt x="685690" y="2308288"/>
                </a:lnTo>
                <a:cubicBezTo>
                  <a:pt x="666487" y="2268435"/>
                  <a:pt x="649394" y="2227372"/>
                  <a:pt x="634556" y="2185246"/>
                </a:cubicBezTo>
                <a:lnTo>
                  <a:pt x="603159" y="2077176"/>
                </a:lnTo>
                <a:lnTo>
                  <a:pt x="521718" y="2072872"/>
                </a:lnTo>
                <a:cubicBezTo>
                  <a:pt x="199368" y="2054129"/>
                  <a:pt x="0" y="2028236"/>
                  <a:pt x="0" y="1999639"/>
                </a:cubicBezTo>
                <a:lnTo>
                  <a:pt x="0" y="1563004"/>
                </a:lnTo>
                <a:cubicBezTo>
                  <a:pt x="0" y="1534407"/>
                  <a:pt x="199368" y="1508514"/>
                  <a:pt x="521718" y="1489771"/>
                </a:cubicBezTo>
                <a:lnTo>
                  <a:pt x="605386" y="1485350"/>
                </a:lnTo>
                <a:lnTo>
                  <a:pt x="620476" y="1419871"/>
                </a:lnTo>
                <a:cubicBezTo>
                  <a:pt x="647112" y="1334236"/>
                  <a:pt x="682963" y="1252658"/>
                  <a:pt x="726869" y="1176302"/>
                </a:cubicBezTo>
                <a:lnTo>
                  <a:pt x="739310" y="1157149"/>
                </a:lnTo>
                <a:lnTo>
                  <a:pt x="684489" y="1096804"/>
                </a:lnTo>
                <a:cubicBezTo>
                  <a:pt x="469808" y="855616"/>
                  <a:pt x="347142" y="696332"/>
                  <a:pt x="367363" y="676111"/>
                </a:cubicBezTo>
                <a:lnTo>
                  <a:pt x="676112" y="367363"/>
                </a:lnTo>
                <a:cubicBezTo>
                  <a:pt x="696333" y="347142"/>
                  <a:pt x="855617" y="469807"/>
                  <a:pt x="1096806" y="684489"/>
                </a:cubicBezTo>
                <a:lnTo>
                  <a:pt x="1157482" y="739611"/>
                </a:lnTo>
                <a:lnTo>
                  <a:pt x="1189077" y="719626"/>
                </a:lnTo>
                <a:cubicBezTo>
                  <a:pt x="1227543" y="698122"/>
                  <a:pt x="1267299" y="678649"/>
                  <a:pt x="1308197" y="661349"/>
                </a:cubicBezTo>
                <a:lnTo>
                  <a:pt x="1485716" y="606245"/>
                </a:lnTo>
                <a:lnTo>
                  <a:pt x="1489772" y="521716"/>
                </a:lnTo>
                <a:cubicBezTo>
                  <a:pt x="1508515" y="199368"/>
                  <a:pt x="1534408" y="0"/>
                  <a:pt x="1563005"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p:cNvSpPr/>
          <p:nvPr/>
        </p:nvSpPr>
        <p:spPr>
          <a:xfrm>
            <a:off x="4733039" y="2848403"/>
            <a:ext cx="975946" cy="975946"/>
          </a:xfrm>
          <a:custGeom>
            <a:avLst/>
            <a:gdLst>
              <a:gd name="connsiteX0" fmla="*/ 1781322 w 3562644"/>
              <a:gd name="connsiteY0" fmla="*/ 902090 h 3562643"/>
              <a:gd name="connsiteX1" fmla="*/ 902091 w 3562644"/>
              <a:gd name="connsiteY1" fmla="*/ 1781321 h 3562643"/>
              <a:gd name="connsiteX2" fmla="*/ 1781322 w 3562644"/>
              <a:gd name="connsiteY2" fmla="*/ 2660552 h 3562643"/>
              <a:gd name="connsiteX3" fmla="*/ 2660553 w 3562644"/>
              <a:gd name="connsiteY3" fmla="*/ 1781321 h 3562643"/>
              <a:gd name="connsiteX4" fmla="*/ 1781322 w 3562644"/>
              <a:gd name="connsiteY4" fmla="*/ 902090 h 3562643"/>
              <a:gd name="connsiteX5" fmla="*/ 1563005 w 3562644"/>
              <a:gd name="connsiteY5" fmla="*/ 0 h 3562643"/>
              <a:gd name="connsiteX6" fmla="*/ 1999640 w 3562644"/>
              <a:gd name="connsiteY6" fmla="*/ 0 h 3562643"/>
              <a:gd name="connsiteX7" fmla="*/ 2072874 w 3562644"/>
              <a:gd name="connsiteY7" fmla="*/ 521716 h 3562643"/>
              <a:gd name="connsiteX8" fmla="*/ 2076928 w 3562644"/>
              <a:gd name="connsiteY8" fmla="*/ 606245 h 3562643"/>
              <a:gd name="connsiteX9" fmla="*/ 2254446 w 3562644"/>
              <a:gd name="connsiteY9" fmla="*/ 661349 h 3562643"/>
              <a:gd name="connsiteX10" fmla="*/ 2405941 w 3562644"/>
              <a:gd name="connsiteY10" fmla="*/ 738905 h 3562643"/>
              <a:gd name="connsiteX11" fmla="*/ 2465840 w 3562644"/>
              <a:gd name="connsiteY11" fmla="*/ 684489 h 3562643"/>
              <a:gd name="connsiteX12" fmla="*/ 2886533 w 3562644"/>
              <a:gd name="connsiteY12" fmla="*/ 367363 h 3562643"/>
              <a:gd name="connsiteX13" fmla="*/ 3195281 w 3562644"/>
              <a:gd name="connsiteY13" fmla="*/ 676111 h 3562643"/>
              <a:gd name="connsiteX14" fmla="*/ 2878155 w 3562644"/>
              <a:gd name="connsiteY14" fmla="*/ 1096804 h 3562643"/>
              <a:gd name="connsiteX15" fmla="*/ 2821955 w 3562644"/>
              <a:gd name="connsiteY15" fmla="*/ 1158669 h 3562643"/>
              <a:gd name="connsiteX16" fmla="*/ 2876953 w 3562644"/>
              <a:gd name="connsiteY16" fmla="*/ 1254357 h 3562643"/>
              <a:gd name="connsiteX17" fmla="*/ 2928086 w 3562644"/>
              <a:gd name="connsiteY17" fmla="*/ 1377397 h 3562643"/>
              <a:gd name="connsiteX18" fmla="*/ 2959485 w 3562644"/>
              <a:gd name="connsiteY18" fmla="*/ 1485467 h 3562643"/>
              <a:gd name="connsiteX19" fmla="*/ 3040927 w 3562644"/>
              <a:gd name="connsiteY19" fmla="*/ 1489771 h 3562643"/>
              <a:gd name="connsiteX20" fmla="*/ 3562644 w 3562644"/>
              <a:gd name="connsiteY20" fmla="*/ 1563004 h 3562643"/>
              <a:gd name="connsiteX21" fmla="*/ 3562644 w 3562644"/>
              <a:gd name="connsiteY21" fmla="*/ 1999639 h 3562643"/>
              <a:gd name="connsiteX22" fmla="*/ 3040927 w 3562644"/>
              <a:gd name="connsiteY22" fmla="*/ 2072872 h 3562643"/>
              <a:gd name="connsiteX23" fmla="*/ 2957258 w 3562644"/>
              <a:gd name="connsiteY23" fmla="*/ 2077295 h 3562643"/>
              <a:gd name="connsiteX24" fmla="*/ 2942167 w 3562644"/>
              <a:gd name="connsiteY24" fmla="*/ 2142772 h 3562643"/>
              <a:gd name="connsiteX25" fmla="*/ 2835774 w 3562644"/>
              <a:gd name="connsiteY25" fmla="*/ 2386341 h 3562643"/>
              <a:gd name="connsiteX26" fmla="*/ 2823334 w 3562644"/>
              <a:gd name="connsiteY26" fmla="*/ 2405493 h 3562643"/>
              <a:gd name="connsiteX27" fmla="*/ 2878155 w 3562644"/>
              <a:gd name="connsiteY27" fmla="*/ 2465839 h 3562643"/>
              <a:gd name="connsiteX28" fmla="*/ 3195281 w 3562644"/>
              <a:gd name="connsiteY28" fmla="*/ 2886532 h 3562643"/>
              <a:gd name="connsiteX29" fmla="*/ 2886533 w 3562644"/>
              <a:gd name="connsiteY29" fmla="*/ 3195280 h 3562643"/>
              <a:gd name="connsiteX30" fmla="*/ 2465840 w 3562644"/>
              <a:gd name="connsiteY30" fmla="*/ 2878154 h 3562643"/>
              <a:gd name="connsiteX31" fmla="*/ 2405163 w 3562644"/>
              <a:gd name="connsiteY31" fmla="*/ 2823033 h 3562643"/>
              <a:gd name="connsiteX32" fmla="*/ 2373566 w 3562644"/>
              <a:gd name="connsiteY32" fmla="*/ 2843017 h 3562643"/>
              <a:gd name="connsiteX33" fmla="*/ 2254446 w 3562644"/>
              <a:gd name="connsiteY33" fmla="*/ 2901294 h 3562643"/>
              <a:gd name="connsiteX34" fmla="*/ 2076928 w 3562644"/>
              <a:gd name="connsiteY34" fmla="*/ 2956399 h 3562643"/>
              <a:gd name="connsiteX35" fmla="*/ 2072874 w 3562644"/>
              <a:gd name="connsiteY35" fmla="*/ 3040927 h 3562643"/>
              <a:gd name="connsiteX36" fmla="*/ 1999640 w 3562644"/>
              <a:gd name="connsiteY36" fmla="*/ 3562643 h 3562643"/>
              <a:gd name="connsiteX37" fmla="*/ 1563005 w 3562644"/>
              <a:gd name="connsiteY37" fmla="*/ 3562643 h 3562643"/>
              <a:gd name="connsiteX38" fmla="*/ 1489772 w 3562644"/>
              <a:gd name="connsiteY38" fmla="*/ 3040927 h 3562643"/>
              <a:gd name="connsiteX39" fmla="*/ 1485716 w 3562644"/>
              <a:gd name="connsiteY39" fmla="*/ 2956399 h 3562643"/>
              <a:gd name="connsiteX40" fmla="*/ 1308197 w 3562644"/>
              <a:gd name="connsiteY40" fmla="*/ 2901294 h 3562643"/>
              <a:gd name="connsiteX41" fmla="*/ 1156705 w 3562644"/>
              <a:gd name="connsiteY41" fmla="*/ 2823740 h 3562643"/>
              <a:gd name="connsiteX42" fmla="*/ 1096806 w 3562644"/>
              <a:gd name="connsiteY42" fmla="*/ 2878154 h 3562643"/>
              <a:gd name="connsiteX43" fmla="*/ 676112 w 3562644"/>
              <a:gd name="connsiteY43" fmla="*/ 3195280 h 3562643"/>
              <a:gd name="connsiteX44" fmla="*/ 367363 w 3562644"/>
              <a:gd name="connsiteY44" fmla="*/ 2886532 h 3562643"/>
              <a:gd name="connsiteX45" fmla="*/ 684489 w 3562644"/>
              <a:gd name="connsiteY45" fmla="*/ 2465839 h 3562643"/>
              <a:gd name="connsiteX46" fmla="*/ 740690 w 3562644"/>
              <a:gd name="connsiteY46" fmla="*/ 2403975 h 3562643"/>
              <a:gd name="connsiteX47" fmla="*/ 685690 w 3562644"/>
              <a:gd name="connsiteY47" fmla="*/ 2308288 h 3562643"/>
              <a:gd name="connsiteX48" fmla="*/ 634556 w 3562644"/>
              <a:gd name="connsiteY48" fmla="*/ 2185246 h 3562643"/>
              <a:gd name="connsiteX49" fmla="*/ 603159 w 3562644"/>
              <a:gd name="connsiteY49" fmla="*/ 2077176 h 3562643"/>
              <a:gd name="connsiteX50" fmla="*/ 521718 w 3562644"/>
              <a:gd name="connsiteY50" fmla="*/ 2072872 h 3562643"/>
              <a:gd name="connsiteX51" fmla="*/ 0 w 3562644"/>
              <a:gd name="connsiteY51" fmla="*/ 1999639 h 3562643"/>
              <a:gd name="connsiteX52" fmla="*/ 0 w 3562644"/>
              <a:gd name="connsiteY52" fmla="*/ 1563004 h 3562643"/>
              <a:gd name="connsiteX53" fmla="*/ 521718 w 3562644"/>
              <a:gd name="connsiteY53" fmla="*/ 1489771 h 3562643"/>
              <a:gd name="connsiteX54" fmla="*/ 605386 w 3562644"/>
              <a:gd name="connsiteY54" fmla="*/ 1485350 h 3562643"/>
              <a:gd name="connsiteX55" fmla="*/ 620476 w 3562644"/>
              <a:gd name="connsiteY55" fmla="*/ 1419871 h 3562643"/>
              <a:gd name="connsiteX56" fmla="*/ 726869 w 3562644"/>
              <a:gd name="connsiteY56" fmla="*/ 1176302 h 3562643"/>
              <a:gd name="connsiteX57" fmla="*/ 739310 w 3562644"/>
              <a:gd name="connsiteY57" fmla="*/ 1157149 h 3562643"/>
              <a:gd name="connsiteX58" fmla="*/ 684489 w 3562644"/>
              <a:gd name="connsiteY58" fmla="*/ 1096804 h 3562643"/>
              <a:gd name="connsiteX59" fmla="*/ 367363 w 3562644"/>
              <a:gd name="connsiteY59" fmla="*/ 676111 h 3562643"/>
              <a:gd name="connsiteX60" fmla="*/ 676112 w 3562644"/>
              <a:gd name="connsiteY60" fmla="*/ 367363 h 3562643"/>
              <a:gd name="connsiteX61" fmla="*/ 1096806 w 3562644"/>
              <a:gd name="connsiteY61" fmla="*/ 684489 h 3562643"/>
              <a:gd name="connsiteX62" fmla="*/ 1157482 w 3562644"/>
              <a:gd name="connsiteY62" fmla="*/ 739611 h 3562643"/>
              <a:gd name="connsiteX63" fmla="*/ 1189077 w 3562644"/>
              <a:gd name="connsiteY63" fmla="*/ 719626 h 3562643"/>
              <a:gd name="connsiteX64" fmla="*/ 1308197 w 3562644"/>
              <a:gd name="connsiteY64" fmla="*/ 661349 h 3562643"/>
              <a:gd name="connsiteX65" fmla="*/ 1485716 w 3562644"/>
              <a:gd name="connsiteY65" fmla="*/ 606245 h 3562643"/>
              <a:gd name="connsiteX66" fmla="*/ 1489772 w 3562644"/>
              <a:gd name="connsiteY66" fmla="*/ 521716 h 3562643"/>
              <a:gd name="connsiteX67" fmla="*/ 1563005 w 3562644"/>
              <a:gd name="connsiteY67" fmla="*/ 0 h 356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562644" h="3562643">
                <a:moveTo>
                  <a:pt x="1781322" y="902090"/>
                </a:moveTo>
                <a:cubicBezTo>
                  <a:pt x="1295736" y="902090"/>
                  <a:pt x="902091" y="1295735"/>
                  <a:pt x="902091" y="1781321"/>
                </a:cubicBezTo>
                <a:cubicBezTo>
                  <a:pt x="902091" y="2266907"/>
                  <a:pt x="1295736" y="2660552"/>
                  <a:pt x="1781322" y="2660552"/>
                </a:cubicBezTo>
                <a:cubicBezTo>
                  <a:pt x="2266908" y="2660552"/>
                  <a:pt x="2660553" y="2266907"/>
                  <a:pt x="2660553" y="1781321"/>
                </a:cubicBezTo>
                <a:cubicBezTo>
                  <a:pt x="2660553" y="1295735"/>
                  <a:pt x="2266908" y="902090"/>
                  <a:pt x="1781322" y="902090"/>
                </a:cubicBezTo>
                <a:close/>
                <a:moveTo>
                  <a:pt x="1563005" y="0"/>
                </a:moveTo>
                <a:lnTo>
                  <a:pt x="1999640" y="0"/>
                </a:lnTo>
                <a:cubicBezTo>
                  <a:pt x="2028238" y="0"/>
                  <a:pt x="2054130" y="199368"/>
                  <a:pt x="2072874" y="521716"/>
                </a:cubicBezTo>
                <a:lnTo>
                  <a:pt x="2076928" y="606245"/>
                </a:lnTo>
                <a:lnTo>
                  <a:pt x="2254446" y="661349"/>
                </a:lnTo>
                <a:lnTo>
                  <a:pt x="2405941" y="738905"/>
                </a:lnTo>
                <a:lnTo>
                  <a:pt x="2465840" y="684489"/>
                </a:lnTo>
                <a:cubicBezTo>
                  <a:pt x="2707029" y="469807"/>
                  <a:pt x="2866312" y="347142"/>
                  <a:pt x="2886533" y="367363"/>
                </a:cubicBezTo>
                <a:lnTo>
                  <a:pt x="3195281" y="676111"/>
                </a:lnTo>
                <a:cubicBezTo>
                  <a:pt x="3215502" y="696332"/>
                  <a:pt x="3092836" y="855616"/>
                  <a:pt x="2878155" y="1096804"/>
                </a:cubicBezTo>
                <a:lnTo>
                  <a:pt x="2821955" y="1158669"/>
                </a:lnTo>
                <a:lnTo>
                  <a:pt x="2876953" y="1254357"/>
                </a:lnTo>
                <a:cubicBezTo>
                  <a:pt x="2896157" y="1294210"/>
                  <a:pt x="2913250" y="1335273"/>
                  <a:pt x="2928086" y="1377397"/>
                </a:cubicBezTo>
                <a:lnTo>
                  <a:pt x="2959485" y="1485467"/>
                </a:lnTo>
                <a:lnTo>
                  <a:pt x="3040927" y="1489771"/>
                </a:lnTo>
                <a:cubicBezTo>
                  <a:pt x="3363276" y="1508514"/>
                  <a:pt x="3562644" y="1534407"/>
                  <a:pt x="3562644" y="1563004"/>
                </a:cubicBezTo>
                <a:lnTo>
                  <a:pt x="3562644" y="1999639"/>
                </a:lnTo>
                <a:cubicBezTo>
                  <a:pt x="3562644" y="2028236"/>
                  <a:pt x="3363276" y="2054129"/>
                  <a:pt x="3040927" y="2072872"/>
                </a:cubicBezTo>
                <a:lnTo>
                  <a:pt x="2957258" y="2077295"/>
                </a:lnTo>
                <a:lnTo>
                  <a:pt x="2942167" y="2142772"/>
                </a:lnTo>
                <a:cubicBezTo>
                  <a:pt x="2915532" y="2228408"/>
                  <a:pt x="2879681" y="2309985"/>
                  <a:pt x="2835774" y="2386341"/>
                </a:cubicBezTo>
                <a:lnTo>
                  <a:pt x="2823334" y="2405493"/>
                </a:lnTo>
                <a:lnTo>
                  <a:pt x="2878155" y="2465839"/>
                </a:lnTo>
                <a:cubicBezTo>
                  <a:pt x="3092836" y="2707028"/>
                  <a:pt x="3215502" y="2866311"/>
                  <a:pt x="3195281" y="2886532"/>
                </a:cubicBezTo>
                <a:lnTo>
                  <a:pt x="2886533" y="3195280"/>
                </a:lnTo>
                <a:cubicBezTo>
                  <a:pt x="2866312" y="3215501"/>
                  <a:pt x="2707029" y="3092836"/>
                  <a:pt x="2465840" y="2878154"/>
                </a:cubicBezTo>
                <a:lnTo>
                  <a:pt x="2405163" y="2823033"/>
                </a:lnTo>
                <a:lnTo>
                  <a:pt x="2373566" y="2843017"/>
                </a:lnTo>
                <a:cubicBezTo>
                  <a:pt x="2335100" y="2864522"/>
                  <a:pt x="2295346" y="2883996"/>
                  <a:pt x="2254446" y="2901294"/>
                </a:cubicBezTo>
                <a:lnTo>
                  <a:pt x="2076928" y="2956399"/>
                </a:lnTo>
                <a:lnTo>
                  <a:pt x="2072874" y="3040927"/>
                </a:lnTo>
                <a:cubicBezTo>
                  <a:pt x="2054130" y="3363275"/>
                  <a:pt x="2028238" y="3562643"/>
                  <a:pt x="1999640" y="3562643"/>
                </a:cubicBezTo>
                <a:lnTo>
                  <a:pt x="1563005" y="3562643"/>
                </a:lnTo>
                <a:cubicBezTo>
                  <a:pt x="1534408" y="3562643"/>
                  <a:pt x="1508515" y="3363275"/>
                  <a:pt x="1489772" y="3040927"/>
                </a:cubicBezTo>
                <a:lnTo>
                  <a:pt x="1485716" y="2956399"/>
                </a:lnTo>
                <a:lnTo>
                  <a:pt x="1308197" y="2901294"/>
                </a:lnTo>
                <a:lnTo>
                  <a:pt x="1156705" y="2823740"/>
                </a:lnTo>
                <a:lnTo>
                  <a:pt x="1096806" y="2878154"/>
                </a:lnTo>
                <a:cubicBezTo>
                  <a:pt x="855617" y="3092836"/>
                  <a:pt x="696333" y="3215501"/>
                  <a:pt x="676112" y="3195280"/>
                </a:cubicBezTo>
                <a:lnTo>
                  <a:pt x="367363" y="2886532"/>
                </a:lnTo>
                <a:cubicBezTo>
                  <a:pt x="347142" y="2866311"/>
                  <a:pt x="469808" y="2707028"/>
                  <a:pt x="684489" y="2465839"/>
                </a:cubicBezTo>
                <a:lnTo>
                  <a:pt x="740690" y="2403975"/>
                </a:lnTo>
                <a:lnTo>
                  <a:pt x="685690" y="2308288"/>
                </a:lnTo>
                <a:cubicBezTo>
                  <a:pt x="666487" y="2268435"/>
                  <a:pt x="649394" y="2227372"/>
                  <a:pt x="634556" y="2185246"/>
                </a:cubicBezTo>
                <a:lnTo>
                  <a:pt x="603159" y="2077176"/>
                </a:lnTo>
                <a:lnTo>
                  <a:pt x="521718" y="2072872"/>
                </a:lnTo>
                <a:cubicBezTo>
                  <a:pt x="199368" y="2054129"/>
                  <a:pt x="0" y="2028236"/>
                  <a:pt x="0" y="1999639"/>
                </a:cubicBezTo>
                <a:lnTo>
                  <a:pt x="0" y="1563004"/>
                </a:lnTo>
                <a:cubicBezTo>
                  <a:pt x="0" y="1534407"/>
                  <a:pt x="199368" y="1508514"/>
                  <a:pt x="521718" y="1489771"/>
                </a:cubicBezTo>
                <a:lnTo>
                  <a:pt x="605386" y="1485350"/>
                </a:lnTo>
                <a:lnTo>
                  <a:pt x="620476" y="1419871"/>
                </a:lnTo>
                <a:cubicBezTo>
                  <a:pt x="647112" y="1334236"/>
                  <a:pt x="682963" y="1252658"/>
                  <a:pt x="726869" y="1176302"/>
                </a:cubicBezTo>
                <a:lnTo>
                  <a:pt x="739310" y="1157149"/>
                </a:lnTo>
                <a:lnTo>
                  <a:pt x="684489" y="1096804"/>
                </a:lnTo>
                <a:cubicBezTo>
                  <a:pt x="469808" y="855616"/>
                  <a:pt x="347142" y="696332"/>
                  <a:pt x="367363" y="676111"/>
                </a:cubicBezTo>
                <a:lnTo>
                  <a:pt x="676112" y="367363"/>
                </a:lnTo>
                <a:cubicBezTo>
                  <a:pt x="696333" y="347142"/>
                  <a:pt x="855617" y="469807"/>
                  <a:pt x="1096806" y="684489"/>
                </a:cubicBezTo>
                <a:lnTo>
                  <a:pt x="1157482" y="739611"/>
                </a:lnTo>
                <a:lnTo>
                  <a:pt x="1189077" y="719626"/>
                </a:lnTo>
                <a:cubicBezTo>
                  <a:pt x="1227543" y="698122"/>
                  <a:pt x="1267299" y="678649"/>
                  <a:pt x="1308197" y="661349"/>
                </a:cubicBezTo>
                <a:lnTo>
                  <a:pt x="1485716" y="606245"/>
                </a:lnTo>
                <a:lnTo>
                  <a:pt x="1489772" y="521716"/>
                </a:lnTo>
                <a:cubicBezTo>
                  <a:pt x="1508515" y="199368"/>
                  <a:pt x="1534408" y="0"/>
                  <a:pt x="1563005" y="0"/>
                </a:cubicBez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p:cNvSpPr/>
          <p:nvPr/>
        </p:nvSpPr>
        <p:spPr>
          <a:xfrm>
            <a:off x="4343072" y="1904860"/>
            <a:ext cx="482479" cy="482479"/>
          </a:xfrm>
          <a:custGeom>
            <a:avLst/>
            <a:gdLst>
              <a:gd name="connsiteX0" fmla="*/ 1781322 w 3562644"/>
              <a:gd name="connsiteY0" fmla="*/ 902090 h 3562643"/>
              <a:gd name="connsiteX1" fmla="*/ 902091 w 3562644"/>
              <a:gd name="connsiteY1" fmla="*/ 1781321 h 3562643"/>
              <a:gd name="connsiteX2" fmla="*/ 1781322 w 3562644"/>
              <a:gd name="connsiteY2" fmla="*/ 2660552 h 3562643"/>
              <a:gd name="connsiteX3" fmla="*/ 2660553 w 3562644"/>
              <a:gd name="connsiteY3" fmla="*/ 1781321 h 3562643"/>
              <a:gd name="connsiteX4" fmla="*/ 1781322 w 3562644"/>
              <a:gd name="connsiteY4" fmla="*/ 902090 h 3562643"/>
              <a:gd name="connsiteX5" fmla="*/ 1563005 w 3562644"/>
              <a:gd name="connsiteY5" fmla="*/ 0 h 3562643"/>
              <a:gd name="connsiteX6" fmla="*/ 1999640 w 3562644"/>
              <a:gd name="connsiteY6" fmla="*/ 0 h 3562643"/>
              <a:gd name="connsiteX7" fmla="*/ 2072874 w 3562644"/>
              <a:gd name="connsiteY7" fmla="*/ 521716 h 3562643"/>
              <a:gd name="connsiteX8" fmla="*/ 2076928 w 3562644"/>
              <a:gd name="connsiteY8" fmla="*/ 606245 h 3562643"/>
              <a:gd name="connsiteX9" fmla="*/ 2254446 w 3562644"/>
              <a:gd name="connsiteY9" fmla="*/ 661349 h 3562643"/>
              <a:gd name="connsiteX10" fmla="*/ 2405941 w 3562644"/>
              <a:gd name="connsiteY10" fmla="*/ 738905 h 3562643"/>
              <a:gd name="connsiteX11" fmla="*/ 2465840 w 3562644"/>
              <a:gd name="connsiteY11" fmla="*/ 684489 h 3562643"/>
              <a:gd name="connsiteX12" fmla="*/ 2886533 w 3562644"/>
              <a:gd name="connsiteY12" fmla="*/ 367363 h 3562643"/>
              <a:gd name="connsiteX13" fmla="*/ 3195281 w 3562644"/>
              <a:gd name="connsiteY13" fmla="*/ 676111 h 3562643"/>
              <a:gd name="connsiteX14" fmla="*/ 2878155 w 3562644"/>
              <a:gd name="connsiteY14" fmla="*/ 1096804 h 3562643"/>
              <a:gd name="connsiteX15" fmla="*/ 2821955 w 3562644"/>
              <a:gd name="connsiteY15" fmla="*/ 1158669 h 3562643"/>
              <a:gd name="connsiteX16" fmla="*/ 2876953 w 3562644"/>
              <a:gd name="connsiteY16" fmla="*/ 1254357 h 3562643"/>
              <a:gd name="connsiteX17" fmla="*/ 2928086 w 3562644"/>
              <a:gd name="connsiteY17" fmla="*/ 1377397 h 3562643"/>
              <a:gd name="connsiteX18" fmla="*/ 2959485 w 3562644"/>
              <a:gd name="connsiteY18" fmla="*/ 1485467 h 3562643"/>
              <a:gd name="connsiteX19" fmla="*/ 3040927 w 3562644"/>
              <a:gd name="connsiteY19" fmla="*/ 1489771 h 3562643"/>
              <a:gd name="connsiteX20" fmla="*/ 3562644 w 3562644"/>
              <a:gd name="connsiteY20" fmla="*/ 1563004 h 3562643"/>
              <a:gd name="connsiteX21" fmla="*/ 3562644 w 3562644"/>
              <a:gd name="connsiteY21" fmla="*/ 1999639 h 3562643"/>
              <a:gd name="connsiteX22" fmla="*/ 3040927 w 3562644"/>
              <a:gd name="connsiteY22" fmla="*/ 2072872 h 3562643"/>
              <a:gd name="connsiteX23" fmla="*/ 2957258 w 3562644"/>
              <a:gd name="connsiteY23" fmla="*/ 2077295 h 3562643"/>
              <a:gd name="connsiteX24" fmla="*/ 2942167 w 3562644"/>
              <a:gd name="connsiteY24" fmla="*/ 2142772 h 3562643"/>
              <a:gd name="connsiteX25" fmla="*/ 2835774 w 3562644"/>
              <a:gd name="connsiteY25" fmla="*/ 2386341 h 3562643"/>
              <a:gd name="connsiteX26" fmla="*/ 2823334 w 3562644"/>
              <a:gd name="connsiteY26" fmla="*/ 2405493 h 3562643"/>
              <a:gd name="connsiteX27" fmla="*/ 2878155 w 3562644"/>
              <a:gd name="connsiteY27" fmla="*/ 2465839 h 3562643"/>
              <a:gd name="connsiteX28" fmla="*/ 3195281 w 3562644"/>
              <a:gd name="connsiteY28" fmla="*/ 2886532 h 3562643"/>
              <a:gd name="connsiteX29" fmla="*/ 2886533 w 3562644"/>
              <a:gd name="connsiteY29" fmla="*/ 3195280 h 3562643"/>
              <a:gd name="connsiteX30" fmla="*/ 2465840 w 3562644"/>
              <a:gd name="connsiteY30" fmla="*/ 2878154 h 3562643"/>
              <a:gd name="connsiteX31" fmla="*/ 2405163 w 3562644"/>
              <a:gd name="connsiteY31" fmla="*/ 2823033 h 3562643"/>
              <a:gd name="connsiteX32" fmla="*/ 2373566 w 3562644"/>
              <a:gd name="connsiteY32" fmla="*/ 2843017 h 3562643"/>
              <a:gd name="connsiteX33" fmla="*/ 2254446 w 3562644"/>
              <a:gd name="connsiteY33" fmla="*/ 2901294 h 3562643"/>
              <a:gd name="connsiteX34" fmla="*/ 2076928 w 3562644"/>
              <a:gd name="connsiteY34" fmla="*/ 2956399 h 3562643"/>
              <a:gd name="connsiteX35" fmla="*/ 2072874 w 3562644"/>
              <a:gd name="connsiteY35" fmla="*/ 3040927 h 3562643"/>
              <a:gd name="connsiteX36" fmla="*/ 1999640 w 3562644"/>
              <a:gd name="connsiteY36" fmla="*/ 3562643 h 3562643"/>
              <a:gd name="connsiteX37" fmla="*/ 1563005 w 3562644"/>
              <a:gd name="connsiteY37" fmla="*/ 3562643 h 3562643"/>
              <a:gd name="connsiteX38" fmla="*/ 1489772 w 3562644"/>
              <a:gd name="connsiteY38" fmla="*/ 3040927 h 3562643"/>
              <a:gd name="connsiteX39" fmla="*/ 1485716 w 3562644"/>
              <a:gd name="connsiteY39" fmla="*/ 2956399 h 3562643"/>
              <a:gd name="connsiteX40" fmla="*/ 1308197 w 3562644"/>
              <a:gd name="connsiteY40" fmla="*/ 2901294 h 3562643"/>
              <a:gd name="connsiteX41" fmla="*/ 1156705 w 3562644"/>
              <a:gd name="connsiteY41" fmla="*/ 2823740 h 3562643"/>
              <a:gd name="connsiteX42" fmla="*/ 1096806 w 3562644"/>
              <a:gd name="connsiteY42" fmla="*/ 2878154 h 3562643"/>
              <a:gd name="connsiteX43" fmla="*/ 676112 w 3562644"/>
              <a:gd name="connsiteY43" fmla="*/ 3195280 h 3562643"/>
              <a:gd name="connsiteX44" fmla="*/ 367363 w 3562644"/>
              <a:gd name="connsiteY44" fmla="*/ 2886532 h 3562643"/>
              <a:gd name="connsiteX45" fmla="*/ 684489 w 3562644"/>
              <a:gd name="connsiteY45" fmla="*/ 2465839 h 3562643"/>
              <a:gd name="connsiteX46" fmla="*/ 740690 w 3562644"/>
              <a:gd name="connsiteY46" fmla="*/ 2403975 h 3562643"/>
              <a:gd name="connsiteX47" fmla="*/ 685690 w 3562644"/>
              <a:gd name="connsiteY47" fmla="*/ 2308288 h 3562643"/>
              <a:gd name="connsiteX48" fmla="*/ 634556 w 3562644"/>
              <a:gd name="connsiteY48" fmla="*/ 2185246 h 3562643"/>
              <a:gd name="connsiteX49" fmla="*/ 603159 w 3562644"/>
              <a:gd name="connsiteY49" fmla="*/ 2077176 h 3562643"/>
              <a:gd name="connsiteX50" fmla="*/ 521718 w 3562644"/>
              <a:gd name="connsiteY50" fmla="*/ 2072872 h 3562643"/>
              <a:gd name="connsiteX51" fmla="*/ 0 w 3562644"/>
              <a:gd name="connsiteY51" fmla="*/ 1999639 h 3562643"/>
              <a:gd name="connsiteX52" fmla="*/ 0 w 3562644"/>
              <a:gd name="connsiteY52" fmla="*/ 1563004 h 3562643"/>
              <a:gd name="connsiteX53" fmla="*/ 521718 w 3562644"/>
              <a:gd name="connsiteY53" fmla="*/ 1489771 h 3562643"/>
              <a:gd name="connsiteX54" fmla="*/ 605386 w 3562644"/>
              <a:gd name="connsiteY54" fmla="*/ 1485350 h 3562643"/>
              <a:gd name="connsiteX55" fmla="*/ 620476 w 3562644"/>
              <a:gd name="connsiteY55" fmla="*/ 1419871 h 3562643"/>
              <a:gd name="connsiteX56" fmla="*/ 726869 w 3562644"/>
              <a:gd name="connsiteY56" fmla="*/ 1176302 h 3562643"/>
              <a:gd name="connsiteX57" fmla="*/ 739310 w 3562644"/>
              <a:gd name="connsiteY57" fmla="*/ 1157149 h 3562643"/>
              <a:gd name="connsiteX58" fmla="*/ 684489 w 3562644"/>
              <a:gd name="connsiteY58" fmla="*/ 1096804 h 3562643"/>
              <a:gd name="connsiteX59" fmla="*/ 367363 w 3562644"/>
              <a:gd name="connsiteY59" fmla="*/ 676111 h 3562643"/>
              <a:gd name="connsiteX60" fmla="*/ 676112 w 3562644"/>
              <a:gd name="connsiteY60" fmla="*/ 367363 h 3562643"/>
              <a:gd name="connsiteX61" fmla="*/ 1096806 w 3562644"/>
              <a:gd name="connsiteY61" fmla="*/ 684489 h 3562643"/>
              <a:gd name="connsiteX62" fmla="*/ 1157482 w 3562644"/>
              <a:gd name="connsiteY62" fmla="*/ 739611 h 3562643"/>
              <a:gd name="connsiteX63" fmla="*/ 1189077 w 3562644"/>
              <a:gd name="connsiteY63" fmla="*/ 719626 h 3562643"/>
              <a:gd name="connsiteX64" fmla="*/ 1308197 w 3562644"/>
              <a:gd name="connsiteY64" fmla="*/ 661349 h 3562643"/>
              <a:gd name="connsiteX65" fmla="*/ 1485716 w 3562644"/>
              <a:gd name="connsiteY65" fmla="*/ 606245 h 3562643"/>
              <a:gd name="connsiteX66" fmla="*/ 1489772 w 3562644"/>
              <a:gd name="connsiteY66" fmla="*/ 521716 h 3562643"/>
              <a:gd name="connsiteX67" fmla="*/ 1563005 w 3562644"/>
              <a:gd name="connsiteY67" fmla="*/ 0 h 356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562644" h="3562643">
                <a:moveTo>
                  <a:pt x="1781322" y="902090"/>
                </a:moveTo>
                <a:cubicBezTo>
                  <a:pt x="1295736" y="902090"/>
                  <a:pt x="902091" y="1295735"/>
                  <a:pt x="902091" y="1781321"/>
                </a:cubicBezTo>
                <a:cubicBezTo>
                  <a:pt x="902091" y="2266907"/>
                  <a:pt x="1295736" y="2660552"/>
                  <a:pt x="1781322" y="2660552"/>
                </a:cubicBezTo>
                <a:cubicBezTo>
                  <a:pt x="2266908" y="2660552"/>
                  <a:pt x="2660553" y="2266907"/>
                  <a:pt x="2660553" y="1781321"/>
                </a:cubicBezTo>
                <a:cubicBezTo>
                  <a:pt x="2660553" y="1295735"/>
                  <a:pt x="2266908" y="902090"/>
                  <a:pt x="1781322" y="902090"/>
                </a:cubicBezTo>
                <a:close/>
                <a:moveTo>
                  <a:pt x="1563005" y="0"/>
                </a:moveTo>
                <a:lnTo>
                  <a:pt x="1999640" y="0"/>
                </a:lnTo>
                <a:cubicBezTo>
                  <a:pt x="2028238" y="0"/>
                  <a:pt x="2054130" y="199368"/>
                  <a:pt x="2072874" y="521716"/>
                </a:cubicBezTo>
                <a:lnTo>
                  <a:pt x="2076928" y="606245"/>
                </a:lnTo>
                <a:lnTo>
                  <a:pt x="2254446" y="661349"/>
                </a:lnTo>
                <a:lnTo>
                  <a:pt x="2405941" y="738905"/>
                </a:lnTo>
                <a:lnTo>
                  <a:pt x="2465840" y="684489"/>
                </a:lnTo>
                <a:cubicBezTo>
                  <a:pt x="2707029" y="469807"/>
                  <a:pt x="2866312" y="347142"/>
                  <a:pt x="2886533" y="367363"/>
                </a:cubicBezTo>
                <a:lnTo>
                  <a:pt x="3195281" y="676111"/>
                </a:lnTo>
                <a:cubicBezTo>
                  <a:pt x="3215502" y="696332"/>
                  <a:pt x="3092836" y="855616"/>
                  <a:pt x="2878155" y="1096804"/>
                </a:cubicBezTo>
                <a:lnTo>
                  <a:pt x="2821955" y="1158669"/>
                </a:lnTo>
                <a:lnTo>
                  <a:pt x="2876953" y="1254357"/>
                </a:lnTo>
                <a:cubicBezTo>
                  <a:pt x="2896157" y="1294210"/>
                  <a:pt x="2913250" y="1335273"/>
                  <a:pt x="2928086" y="1377397"/>
                </a:cubicBezTo>
                <a:lnTo>
                  <a:pt x="2959485" y="1485467"/>
                </a:lnTo>
                <a:lnTo>
                  <a:pt x="3040927" y="1489771"/>
                </a:lnTo>
                <a:cubicBezTo>
                  <a:pt x="3363276" y="1508514"/>
                  <a:pt x="3562644" y="1534407"/>
                  <a:pt x="3562644" y="1563004"/>
                </a:cubicBezTo>
                <a:lnTo>
                  <a:pt x="3562644" y="1999639"/>
                </a:lnTo>
                <a:cubicBezTo>
                  <a:pt x="3562644" y="2028236"/>
                  <a:pt x="3363276" y="2054129"/>
                  <a:pt x="3040927" y="2072872"/>
                </a:cubicBezTo>
                <a:lnTo>
                  <a:pt x="2957258" y="2077295"/>
                </a:lnTo>
                <a:lnTo>
                  <a:pt x="2942167" y="2142772"/>
                </a:lnTo>
                <a:cubicBezTo>
                  <a:pt x="2915532" y="2228408"/>
                  <a:pt x="2879681" y="2309985"/>
                  <a:pt x="2835774" y="2386341"/>
                </a:cubicBezTo>
                <a:lnTo>
                  <a:pt x="2823334" y="2405493"/>
                </a:lnTo>
                <a:lnTo>
                  <a:pt x="2878155" y="2465839"/>
                </a:lnTo>
                <a:cubicBezTo>
                  <a:pt x="3092836" y="2707028"/>
                  <a:pt x="3215502" y="2866311"/>
                  <a:pt x="3195281" y="2886532"/>
                </a:cubicBezTo>
                <a:lnTo>
                  <a:pt x="2886533" y="3195280"/>
                </a:lnTo>
                <a:cubicBezTo>
                  <a:pt x="2866312" y="3215501"/>
                  <a:pt x="2707029" y="3092836"/>
                  <a:pt x="2465840" y="2878154"/>
                </a:cubicBezTo>
                <a:lnTo>
                  <a:pt x="2405163" y="2823033"/>
                </a:lnTo>
                <a:lnTo>
                  <a:pt x="2373566" y="2843017"/>
                </a:lnTo>
                <a:cubicBezTo>
                  <a:pt x="2335100" y="2864522"/>
                  <a:pt x="2295346" y="2883996"/>
                  <a:pt x="2254446" y="2901294"/>
                </a:cubicBezTo>
                <a:lnTo>
                  <a:pt x="2076928" y="2956399"/>
                </a:lnTo>
                <a:lnTo>
                  <a:pt x="2072874" y="3040927"/>
                </a:lnTo>
                <a:cubicBezTo>
                  <a:pt x="2054130" y="3363275"/>
                  <a:pt x="2028238" y="3562643"/>
                  <a:pt x="1999640" y="3562643"/>
                </a:cubicBezTo>
                <a:lnTo>
                  <a:pt x="1563005" y="3562643"/>
                </a:lnTo>
                <a:cubicBezTo>
                  <a:pt x="1534408" y="3562643"/>
                  <a:pt x="1508515" y="3363275"/>
                  <a:pt x="1489772" y="3040927"/>
                </a:cubicBezTo>
                <a:lnTo>
                  <a:pt x="1485716" y="2956399"/>
                </a:lnTo>
                <a:lnTo>
                  <a:pt x="1308197" y="2901294"/>
                </a:lnTo>
                <a:lnTo>
                  <a:pt x="1156705" y="2823740"/>
                </a:lnTo>
                <a:lnTo>
                  <a:pt x="1096806" y="2878154"/>
                </a:lnTo>
                <a:cubicBezTo>
                  <a:pt x="855617" y="3092836"/>
                  <a:pt x="696333" y="3215501"/>
                  <a:pt x="676112" y="3195280"/>
                </a:cubicBezTo>
                <a:lnTo>
                  <a:pt x="367363" y="2886532"/>
                </a:lnTo>
                <a:cubicBezTo>
                  <a:pt x="347142" y="2866311"/>
                  <a:pt x="469808" y="2707028"/>
                  <a:pt x="684489" y="2465839"/>
                </a:cubicBezTo>
                <a:lnTo>
                  <a:pt x="740690" y="2403975"/>
                </a:lnTo>
                <a:lnTo>
                  <a:pt x="685690" y="2308288"/>
                </a:lnTo>
                <a:cubicBezTo>
                  <a:pt x="666487" y="2268435"/>
                  <a:pt x="649394" y="2227372"/>
                  <a:pt x="634556" y="2185246"/>
                </a:cubicBezTo>
                <a:lnTo>
                  <a:pt x="603159" y="2077176"/>
                </a:lnTo>
                <a:lnTo>
                  <a:pt x="521718" y="2072872"/>
                </a:lnTo>
                <a:cubicBezTo>
                  <a:pt x="199368" y="2054129"/>
                  <a:pt x="0" y="2028236"/>
                  <a:pt x="0" y="1999639"/>
                </a:cubicBezTo>
                <a:lnTo>
                  <a:pt x="0" y="1563004"/>
                </a:lnTo>
                <a:cubicBezTo>
                  <a:pt x="0" y="1534407"/>
                  <a:pt x="199368" y="1508514"/>
                  <a:pt x="521718" y="1489771"/>
                </a:cubicBezTo>
                <a:lnTo>
                  <a:pt x="605386" y="1485350"/>
                </a:lnTo>
                <a:lnTo>
                  <a:pt x="620476" y="1419871"/>
                </a:lnTo>
                <a:cubicBezTo>
                  <a:pt x="647112" y="1334236"/>
                  <a:pt x="682963" y="1252658"/>
                  <a:pt x="726869" y="1176302"/>
                </a:cubicBezTo>
                <a:lnTo>
                  <a:pt x="739310" y="1157149"/>
                </a:lnTo>
                <a:lnTo>
                  <a:pt x="684489" y="1096804"/>
                </a:lnTo>
                <a:cubicBezTo>
                  <a:pt x="469808" y="855616"/>
                  <a:pt x="347142" y="696332"/>
                  <a:pt x="367363" y="676111"/>
                </a:cubicBezTo>
                <a:lnTo>
                  <a:pt x="676112" y="367363"/>
                </a:lnTo>
                <a:cubicBezTo>
                  <a:pt x="696333" y="347142"/>
                  <a:pt x="855617" y="469807"/>
                  <a:pt x="1096806" y="684489"/>
                </a:cubicBezTo>
                <a:lnTo>
                  <a:pt x="1157482" y="739611"/>
                </a:lnTo>
                <a:lnTo>
                  <a:pt x="1189077" y="719626"/>
                </a:lnTo>
                <a:cubicBezTo>
                  <a:pt x="1227543" y="698122"/>
                  <a:pt x="1267299" y="678649"/>
                  <a:pt x="1308197" y="661349"/>
                </a:cubicBezTo>
                <a:lnTo>
                  <a:pt x="1485716" y="606245"/>
                </a:lnTo>
                <a:lnTo>
                  <a:pt x="1489772" y="521716"/>
                </a:lnTo>
                <a:cubicBezTo>
                  <a:pt x="1508515" y="199368"/>
                  <a:pt x="1534408" y="0"/>
                  <a:pt x="1563005" y="0"/>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p:cNvSpPr/>
          <p:nvPr/>
        </p:nvSpPr>
        <p:spPr>
          <a:xfrm>
            <a:off x="4694259" y="2375498"/>
            <a:ext cx="482479" cy="482479"/>
          </a:xfrm>
          <a:custGeom>
            <a:avLst/>
            <a:gdLst>
              <a:gd name="connsiteX0" fmla="*/ 1781322 w 3562644"/>
              <a:gd name="connsiteY0" fmla="*/ 902090 h 3562643"/>
              <a:gd name="connsiteX1" fmla="*/ 902091 w 3562644"/>
              <a:gd name="connsiteY1" fmla="*/ 1781321 h 3562643"/>
              <a:gd name="connsiteX2" fmla="*/ 1781322 w 3562644"/>
              <a:gd name="connsiteY2" fmla="*/ 2660552 h 3562643"/>
              <a:gd name="connsiteX3" fmla="*/ 2660553 w 3562644"/>
              <a:gd name="connsiteY3" fmla="*/ 1781321 h 3562643"/>
              <a:gd name="connsiteX4" fmla="*/ 1781322 w 3562644"/>
              <a:gd name="connsiteY4" fmla="*/ 902090 h 3562643"/>
              <a:gd name="connsiteX5" fmla="*/ 1563005 w 3562644"/>
              <a:gd name="connsiteY5" fmla="*/ 0 h 3562643"/>
              <a:gd name="connsiteX6" fmla="*/ 1999640 w 3562644"/>
              <a:gd name="connsiteY6" fmla="*/ 0 h 3562643"/>
              <a:gd name="connsiteX7" fmla="*/ 2072874 w 3562644"/>
              <a:gd name="connsiteY7" fmla="*/ 521716 h 3562643"/>
              <a:gd name="connsiteX8" fmla="*/ 2076928 w 3562644"/>
              <a:gd name="connsiteY8" fmla="*/ 606245 h 3562643"/>
              <a:gd name="connsiteX9" fmla="*/ 2254446 w 3562644"/>
              <a:gd name="connsiteY9" fmla="*/ 661349 h 3562643"/>
              <a:gd name="connsiteX10" fmla="*/ 2405941 w 3562644"/>
              <a:gd name="connsiteY10" fmla="*/ 738905 h 3562643"/>
              <a:gd name="connsiteX11" fmla="*/ 2465840 w 3562644"/>
              <a:gd name="connsiteY11" fmla="*/ 684489 h 3562643"/>
              <a:gd name="connsiteX12" fmla="*/ 2886533 w 3562644"/>
              <a:gd name="connsiteY12" fmla="*/ 367363 h 3562643"/>
              <a:gd name="connsiteX13" fmla="*/ 3195281 w 3562644"/>
              <a:gd name="connsiteY13" fmla="*/ 676111 h 3562643"/>
              <a:gd name="connsiteX14" fmla="*/ 2878155 w 3562644"/>
              <a:gd name="connsiteY14" fmla="*/ 1096804 h 3562643"/>
              <a:gd name="connsiteX15" fmla="*/ 2821955 w 3562644"/>
              <a:gd name="connsiteY15" fmla="*/ 1158669 h 3562643"/>
              <a:gd name="connsiteX16" fmla="*/ 2876953 w 3562644"/>
              <a:gd name="connsiteY16" fmla="*/ 1254357 h 3562643"/>
              <a:gd name="connsiteX17" fmla="*/ 2928086 w 3562644"/>
              <a:gd name="connsiteY17" fmla="*/ 1377397 h 3562643"/>
              <a:gd name="connsiteX18" fmla="*/ 2959485 w 3562644"/>
              <a:gd name="connsiteY18" fmla="*/ 1485467 h 3562643"/>
              <a:gd name="connsiteX19" fmla="*/ 3040927 w 3562644"/>
              <a:gd name="connsiteY19" fmla="*/ 1489771 h 3562643"/>
              <a:gd name="connsiteX20" fmla="*/ 3562644 w 3562644"/>
              <a:gd name="connsiteY20" fmla="*/ 1563004 h 3562643"/>
              <a:gd name="connsiteX21" fmla="*/ 3562644 w 3562644"/>
              <a:gd name="connsiteY21" fmla="*/ 1999639 h 3562643"/>
              <a:gd name="connsiteX22" fmla="*/ 3040927 w 3562644"/>
              <a:gd name="connsiteY22" fmla="*/ 2072872 h 3562643"/>
              <a:gd name="connsiteX23" fmla="*/ 2957258 w 3562644"/>
              <a:gd name="connsiteY23" fmla="*/ 2077295 h 3562643"/>
              <a:gd name="connsiteX24" fmla="*/ 2942167 w 3562644"/>
              <a:gd name="connsiteY24" fmla="*/ 2142772 h 3562643"/>
              <a:gd name="connsiteX25" fmla="*/ 2835774 w 3562644"/>
              <a:gd name="connsiteY25" fmla="*/ 2386341 h 3562643"/>
              <a:gd name="connsiteX26" fmla="*/ 2823334 w 3562644"/>
              <a:gd name="connsiteY26" fmla="*/ 2405493 h 3562643"/>
              <a:gd name="connsiteX27" fmla="*/ 2878155 w 3562644"/>
              <a:gd name="connsiteY27" fmla="*/ 2465839 h 3562643"/>
              <a:gd name="connsiteX28" fmla="*/ 3195281 w 3562644"/>
              <a:gd name="connsiteY28" fmla="*/ 2886532 h 3562643"/>
              <a:gd name="connsiteX29" fmla="*/ 2886533 w 3562644"/>
              <a:gd name="connsiteY29" fmla="*/ 3195280 h 3562643"/>
              <a:gd name="connsiteX30" fmla="*/ 2465840 w 3562644"/>
              <a:gd name="connsiteY30" fmla="*/ 2878154 h 3562643"/>
              <a:gd name="connsiteX31" fmla="*/ 2405163 w 3562644"/>
              <a:gd name="connsiteY31" fmla="*/ 2823033 h 3562643"/>
              <a:gd name="connsiteX32" fmla="*/ 2373566 w 3562644"/>
              <a:gd name="connsiteY32" fmla="*/ 2843017 h 3562643"/>
              <a:gd name="connsiteX33" fmla="*/ 2254446 w 3562644"/>
              <a:gd name="connsiteY33" fmla="*/ 2901294 h 3562643"/>
              <a:gd name="connsiteX34" fmla="*/ 2076928 w 3562644"/>
              <a:gd name="connsiteY34" fmla="*/ 2956399 h 3562643"/>
              <a:gd name="connsiteX35" fmla="*/ 2072874 w 3562644"/>
              <a:gd name="connsiteY35" fmla="*/ 3040927 h 3562643"/>
              <a:gd name="connsiteX36" fmla="*/ 1999640 w 3562644"/>
              <a:gd name="connsiteY36" fmla="*/ 3562643 h 3562643"/>
              <a:gd name="connsiteX37" fmla="*/ 1563005 w 3562644"/>
              <a:gd name="connsiteY37" fmla="*/ 3562643 h 3562643"/>
              <a:gd name="connsiteX38" fmla="*/ 1489772 w 3562644"/>
              <a:gd name="connsiteY38" fmla="*/ 3040927 h 3562643"/>
              <a:gd name="connsiteX39" fmla="*/ 1485716 w 3562644"/>
              <a:gd name="connsiteY39" fmla="*/ 2956399 h 3562643"/>
              <a:gd name="connsiteX40" fmla="*/ 1308197 w 3562644"/>
              <a:gd name="connsiteY40" fmla="*/ 2901294 h 3562643"/>
              <a:gd name="connsiteX41" fmla="*/ 1156705 w 3562644"/>
              <a:gd name="connsiteY41" fmla="*/ 2823740 h 3562643"/>
              <a:gd name="connsiteX42" fmla="*/ 1096806 w 3562644"/>
              <a:gd name="connsiteY42" fmla="*/ 2878154 h 3562643"/>
              <a:gd name="connsiteX43" fmla="*/ 676112 w 3562644"/>
              <a:gd name="connsiteY43" fmla="*/ 3195280 h 3562643"/>
              <a:gd name="connsiteX44" fmla="*/ 367363 w 3562644"/>
              <a:gd name="connsiteY44" fmla="*/ 2886532 h 3562643"/>
              <a:gd name="connsiteX45" fmla="*/ 684489 w 3562644"/>
              <a:gd name="connsiteY45" fmla="*/ 2465839 h 3562643"/>
              <a:gd name="connsiteX46" fmla="*/ 740690 w 3562644"/>
              <a:gd name="connsiteY46" fmla="*/ 2403975 h 3562643"/>
              <a:gd name="connsiteX47" fmla="*/ 685690 w 3562644"/>
              <a:gd name="connsiteY47" fmla="*/ 2308288 h 3562643"/>
              <a:gd name="connsiteX48" fmla="*/ 634556 w 3562644"/>
              <a:gd name="connsiteY48" fmla="*/ 2185246 h 3562643"/>
              <a:gd name="connsiteX49" fmla="*/ 603159 w 3562644"/>
              <a:gd name="connsiteY49" fmla="*/ 2077176 h 3562643"/>
              <a:gd name="connsiteX50" fmla="*/ 521718 w 3562644"/>
              <a:gd name="connsiteY50" fmla="*/ 2072872 h 3562643"/>
              <a:gd name="connsiteX51" fmla="*/ 0 w 3562644"/>
              <a:gd name="connsiteY51" fmla="*/ 1999639 h 3562643"/>
              <a:gd name="connsiteX52" fmla="*/ 0 w 3562644"/>
              <a:gd name="connsiteY52" fmla="*/ 1563004 h 3562643"/>
              <a:gd name="connsiteX53" fmla="*/ 521718 w 3562644"/>
              <a:gd name="connsiteY53" fmla="*/ 1489771 h 3562643"/>
              <a:gd name="connsiteX54" fmla="*/ 605386 w 3562644"/>
              <a:gd name="connsiteY54" fmla="*/ 1485350 h 3562643"/>
              <a:gd name="connsiteX55" fmla="*/ 620476 w 3562644"/>
              <a:gd name="connsiteY55" fmla="*/ 1419871 h 3562643"/>
              <a:gd name="connsiteX56" fmla="*/ 726869 w 3562644"/>
              <a:gd name="connsiteY56" fmla="*/ 1176302 h 3562643"/>
              <a:gd name="connsiteX57" fmla="*/ 739310 w 3562644"/>
              <a:gd name="connsiteY57" fmla="*/ 1157149 h 3562643"/>
              <a:gd name="connsiteX58" fmla="*/ 684489 w 3562644"/>
              <a:gd name="connsiteY58" fmla="*/ 1096804 h 3562643"/>
              <a:gd name="connsiteX59" fmla="*/ 367363 w 3562644"/>
              <a:gd name="connsiteY59" fmla="*/ 676111 h 3562643"/>
              <a:gd name="connsiteX60" fmla="*/ 676112 w 3562644"/>
              <a:gd name="connsiteY60" fmla="*/ 367363 h 3562643"/>
              <a:gd name="connsiteX61" fmla="*/ 1096806 w 3562644"/>
              <a:gd name="connsiteY61" fmla="*/ 684489 h 3562643"/>
              <a:gd name="connsiteX62" fmla="*/ 1157482 w 3562644"/>
              <a:gd name="connsiteY62" fmla="*/ 739611 h 3562643"/>
              <a:gd name="connsiteX63" fmla="*/ 1189077 w 3562644"/>
              <a:gd name="connsiteY63" fmla="*/ 719626 h 3562643"/>
              <a:gd name="connsiteX64" fmla="*/ 1308197 w 3562644"/>
              <a:gd name="connsiteY64" fmla="*/ 661349 h 3562643"/>
              <a:gd name="connsiteX65" fmla="*/ 1485716 w 3562644"/>
              <a:gd name="connsiteY65" fmla="*/ 606245 h 3562643"/>
              <a:gd name="connsiteX66" fmla="*/ 1489772 w 3562644"/>
              <a:gd name="connsiteY66" fmla="*/ 521716 h 3562643"/>
              <a:gd name="connsiteX67" fmla="*/ 1563005 w 3562644"/>
              <a:gd name="connsiteY67" fmla="*/ 0 h 356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562644" h="3562643">
                <a:moveTo>
                  <a:pt x="1781322" y="902090"/>
                </a:moveTo>
                <a:cubicBezTo>
                  <a:pt x="1295736" y="902090"/>
                  <a:pt x="902091" y="1295735"/>
                  <a:pt x="902091" y="1781321"/>
                </a:cubicBezTo>
                <a:cubicBezTo>
                  <a:pt x="902091" y="2266907"/>
                  <a:pt x="1295736" y="2660552"/>
                  <a:pt x="1781322" y="2660552"/>
                </a:cubicBezTo>
                <a:cubicBezTo>
                  <a:pt x="2266908" y="2660552"/>
                  <a:pt x="2660553" y="2266907"/>
                  <a:pt x="2660553" y="1781321"/>
                </a:cubicBezTo>
                <a:cubicBezTo>
                  <a:pt x="2660553" y="1295735"/>
                  <a:pt x="2266908" y="902090"/>
                  <a:pt x="1781322" y="902090"/>
                </a:cubicBezTo>
                <a:close/>
                <a:moveTo>
                  <a:pt x="1563005" y="0"/>
                </a:moveTo>
                <a:lnTo>
                  <a:pt x="1999640" y="0"/>
                </a:lnTo>
                <a:cubicBezTo>
                  <a:pt x="2028238" y="0"/>
                  <a:pt x="2054130" y="199368"/>
                  <a:pt x="2072874" y="521716"/>
                </a:cubicBezTo>
                <a:lnTo>
                  <a:pt x="2076928" y="606245"/>
                </a:lnTo>
                <a:lnTo>
                  <a:pt x="2254446" y="661349"/>
                </a:lnTo>
                <a:lnTo>
                  <a:pt x="2405941" y="738905"/>
                </a:lnTo>
                <a:lnTo>
                  <a:pt x="2465840" y="684489"/>
                </a:lnTo>
                <a:cubicBezTo>
                  <a:pt x="2707029" y="469807"/>
                  <a:pt x="2866312" y="347142"/>
                  <a:pt x="2886533" y="367363"/>
                </a:cubicBezTo>
                <a:lnTo>
                  <a:pt x="3195281" y="676111"/>
                </a:lnTo>
                <a:cubicBezTo>
                  <a:pt x="3215502" y="696332"/>
                  <a:pt x="3092836" y="855616"/>
                  <a:pt x="2878155" y="1096804"/>
                </a:cubicBezTo>
                <a:lnTo>
                  <a:pt x="2821955" y="1158669"/>
                </a:lnTo>
                <a:lnTo>
                  <a:pt x="2876953" y="1254357"/>
                </a:lnTo>
                <a:cubicBezTo>
                  <a:pt x="2896157" y="1294210"/>
                  <a:pt x="2913250" y="1335273"/>
                  <a:pt x="2928086" y="1377397"/>
                </a:cubicBezTo>
                <a:lnTo>
                  <a:pt x="2959485" y="1485467"/>
                </a:lnTo>
                <a:lnTo>
                  <a:pt x="3040927" y="1489771"/>
                </a:lnTo>
                <a:cubicBezTo>
                  <a:pt x="3363276" y="1508514"/>
                  <a:pt x="3562644" y="1534407"/>
                  <a:pt x="3562644" y="1563004"/>
                </a:cubicBezTo>
                <a:lnTo>
                  <a:pt x="3562644" y="1999639"/>
                </a:lnTo>
                <a:cubicBezTo>
                  <a:pt x="3562644" y="2028236"/>
                  <a:pt x="3363276" y="2054129"/>
                  <a:pt x="3040927" y="2072872"/>
                </a:cubicBezTo>
                <a:lnTo>
                  <a:pt x="2957258" y="2077295"/>
                </a:lnTo>
                <a:lnTo>
                  <a:pt x="2942167" y="2142772"/>
                </a:lnTo>
                <a:cubicBezTo>
                  <a:pt x="2915532" y="2228408"/>
                  <a:pt x="2879681" y="2309985"/>
                  <a:pt x="2835774" y="2386341"/>
                </a:cubicBezTo>
                <a:lnTo>
                  <a:pt x="2823334" y="2405493"/>
                </a:lnTo>
                <a:lnTo>
                  <a:pt x="2878155" y="2465839"/>
                </a:lnTo>
                <a:cubicBezTo>
                  <a:pt x="3092836" y="2707028"/>
                  <a:pt x="3215502" y="2866311"/>
                  <a:pt x="3195281" y="2886532"/>
                </a:cubicBezTo>
                <a:lnTo>
                  <a:pt x="2886533" y="3195280"/>
                </a:lnTo>
                <a:cubicBezTo>
                  <a:pt x="2866312" y="3215501"/>
                  <a:pt x="2707029" y="3092836"/>
                  <a:pt x="2465840" y="2878154"/>
                </a:cubicBezTo>
                <a:lnTo>
                  <a:pt x="2405163" y="2823033"/>
                </a:lnTo>
                <a:lnTo>
                  <a:pt x="2373566" y="2843017"/>
                </a:lnTo>
                <a:cubicBezTo>
                  <a:pt x="2335100" y="2864522"/>
                  <a:pt x="2295346" y="2883996"/>
                  <a:pt x="2254446" y="2901294"/>
                </a:cubicBezTo>
                <a:lnTo>
                  <a:pt x="2076928" y="2956399"/>
                </a:lnTo>
                <a:lnTo>
                  <a:pt x="2072874" y="3040927"/>
                </a:lnTo>
                <a:cubicBezTo>
                  <a:pt x="2054130" y="3363275"/>
                  <a:pt x="2028238" y="3562643"/>
                  <a:pt x="1999640" y="3562643"/>
                </a:cubicBezTo>
                <a:lnTo>
                  <a:pt x="1563005" y="3562643"/>
                </a:lnTo>
                <a:cubicBezTo>
                  <a:pt x="1534408" y="3562643"/>
                  <a:pt x="1508515" y="3363275"/>
                  <a:pt x="1489772" y="3040927"/>
                </a:cubicBezTo>
                <a:lnTo>
                  <a:pt x="1485716" y="2956399"/>
                </a:lnTo>
                <a:lnTo>
                  <a:pt x="1308197" y="2901294"/>
                </a:lnTo>
                <a:lnTo>
                  <a:pt x="1156705" y="2823740"/>
                </a:lnTo>
                <a:lnTo>
                  <a:pt x="1096806" y="2878154"/>
                </a:lnTo>
                <a:cubicBezTo>
                  <a:pt x="855617" y="3092836"/>
                  <a:pt x="696333" y="3215501"/>
                  <a:pt x="676112" y="3195280"/>
                </a:cubicBezTo>
                <a:lnTo>
                  <a:pt x="367363" y="2886532"/>
                </a:lnTo>
                <a:cubicBezTo>
                  <a:pt x="347142" y="2866311"/>
                  <a:pt x="469808" y="2707028"/>
                  <a:pt x="684489" y="2465839"/>
                </a:cubicBezTo>
                <a:lnTo>
                  <a:pt x="740690" y="2403975"/>
                </a:lnTo>
                <a:lnTo>
                  <a:pt x="685690" y="2308288"/>
                </a:lnTo>
                <a:cubicBezTo>
                  <a:pt x="666487" y="2268435"/>
                  <a:pt x="649394" y="2227372"/>
                  <a:pt x="634556" y="2185246"/>
                </a:cubicBezTo>
                <a:lnTo>
                  <a:pt x="603159" y="2077176"/>
                </a:lnTo>
                <a:lnTo>
                  <a:pt x="521718" y="2072872"/>
                </a:lnTo>
                <a:cubicBezTo>
                  <a:pt x="199368" y="2054129"/>
                  <a:pt x="0" y="2028236"/>
                  <a:pt x="0" y="1999639"/>
                </a:cubicBezTo>
                <a:lnTo>
                  <a:pt x="0" y="1563004"/>
                </a:lnTo>
                <a:cubicBezTo>
                  <a:pt x="0" y="1534407"/>
                  <a:pt x="199368" y="1508514"/>
                  <a:pt x="521718" y="1489771"/>
                </a:cubicBezTo>
                <a:lnTo>
                  <a:pt x="605386" y="1485350"/>
                </a:lnTo>
                <a:lnTo>
                  <a:pt x="620476" y="1419871"/>
                </a:lnTo>
                <a:cubicBezTo>
                  <a:pt x="647112" y="1334236"/>
                  <a:pt x="682963" y="1252658"/>
                  <a:pt x="726869" y="1176302"/>
                </a:cubicBezTo>
                <a:lnTo>
                  <a:pt x="739310" y="1157149"/>
                </a:lnTo>
                <a:lnTo>
                  <a:pt x="684489" y="1096804"/>
                </a:lnTo>
                <a:cubicBezTo>
                  <a:pt x="469808" y="855616"/>
                  <a:pt x="347142" y="696332"/>
                  <a:pt x="367363" y="676111"/>
                </a:cubicBezTo>
                <a:lnTo>
                  <a:pt x="676112" y="367363"/>
                </a:lnTo>
                <a:cubicBezTo>
                  <a:pt x="696333" y="347142"/>
                  <a:pt x="855617" y="469807"/>
                  <a:pt x="1096806" y="684489"/>
                </a:cubicBezTo>
                <a:lnTo>
                  <a:pt x="1157482" y="739611"/>
                </a:lnTo>
                <a:lnTo>
                  <a:pt x="1189077" y="719626"/>
                </a:lnTo>
                <a:cubicBezTo>
                  <a:pt x="1227543" y="698122"/>
                  <a:pt x="1267299" y="678649"/>
                  <a:pt x="1308197" y="661349"/>
                </a:cubicBezTo>
                <a:lnTo>
                  <a:pt x="1485716" y="606245"/>
                </a:lnTo>
                <a:lnTo>
                  <a:pt x="1489772" y="521716"/>
                </a:lnTo>
                <a:cubicBezTo>
                  <a:pt x="1508515" y="199368"/>
                  <a:pt x="1534408" y="0"/>
                  <a:pt x="1563005"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p:cNvSpPr/>
          <p:nvPr/>
        </p:nvSpPr>
        <p:spPr>
          <a:xfrm>
            <a:off x="1919034" y="1734217"/>
            <a:ext cx="975946" cy="975946"/>
          </a:xfrm>
          <a:custGeom>
            <a:avLst/>
            <a:gdLst>
              <a:gd name="connsiteX0" fmla="*/ 1781322 w 3562644"/>
              <a:gd name="connsiteY0" fmla="*/ 902090 h 3562643"/>
              <a:gd name="connsiteX1" fmla="*/ 902091 w 3562644"/>
              <a:gd name="connsiteY1" fmla="*/ 1781321 h 3562643"/>
              <a:gd name="connsiteX2" fmla="*/ 1781322 w 3562644"/>
              <a:gd name="connsiteY2" fmla="*/ 2660552 h 3562643"/>
              <a:gd name="connsiteX3" fmla="*/ 2660553 w 3562644"/>
              <a:gd name="connsiteY3" fmla="*/ 1781321 h 3562643"/>
              <a:gd name="connsiteX4" fmla="*/ 1781322 w 3562644"/>
              <a:gd name="connsiteY4" fmla="*/ 902090 h 3562643"/>
              <a:gd name="connsiteX5" fmla="*/ 1563005 w 3562644"/>
              <a:gd name="connsiteY5" fmla="*/ 0 h 3562643"/>
              <a:gd name="connsiteX6" fmla="*/ 1999640 w 3562644"/>
              <a:gd name="connsiteY6" fmla="*/ 0 h 3562643"/>
              <a:gd name="connsiteX7" fmla="*/ 2072874 w 3562644"/>
              <a:gd name="connsiteY7" fmla="*/ 521716 h 3562643"/>
              <a:gd name="connsiteX8" fmla="*/ 2076928 w 3562644"/>
              <a:gd name="connsiteY8" fmla="*/ 606245 h 3562643"/>
              <a:gd name="connsiteX9" fmla="*/ 2254446 w 3562644"/>
              <a:gd name="connsiteY9" fmla="*/ 661349 h 3562643"/>
              <a:gd name="connsiteX10" fmla="*/ 2405941 w 3562644"/>
              <a:gd name="connsiteY10" fmla="*/ 738905 h 3562643"/>
              <a:gd name="connsiteX11" fmla="*/ 2465840 w 3562644"/>
              <a:gd name="connsiteY11" fmla="*/ 684489 h 3562643"/>
              <a:gd name="connsiteX12" fmla="*/ 2886533 w 3562644"/>
              <a:gd name="connsiteY12" fmla="*/ 367363 h 3562643"/>
              <a:gd name="connsiteX13" fmla="*/ 3195281 w 3562644"/>
              <a:gd name="connsiteY13" fmla="*/ 676111 h 3562643"/>
              <a:gd name="connsiteX14" fmla="*/ 2878155 w 3562644"/>
              <a:gd name="connsiteY14" fmla="*/ 1096804 h 3562643"/>
              <a:gd name="connsiteX15" fmla="*/ 2821955 w 3562644"/>
              <a:gd name="connsiteY15" fmla="*/ 1158669 h 3562643"/>
              <a:gd name="connsiteX16" fmla="*/ 2876953 w 3562644"/>
              <a:gd name="connsiteY16" fmla="*/ 1254357 h 3562643"/>
              <a:gd name="connsiteX17" fmla="*/ 2928086 w 3562644"/>
              <a:gd name="connsiteY17" fmla="*/ 1377397 h 3562643"/>
              <a:gd name="connsiteX18" fmla="*/ 2959485 w 3562644"/>
              <a:gd name="connsiteY18" fmla="*/ 1485467 h 3562643"/>
              <a:gd name="connsiteX19" fmla="*/ 3040927 w 3562644"/>
              <a:gd name="connsiteY19" fmla="*/ 1489771 h 3562643"/>
              <a:gd name="connsiteX20" fmla="*/ 3562644 w 3562644"/>
              <a:gd name="connsiteY20" fmla="*/ 1563004 h 3562643"/>
              <a:gd name="connsiteX21" fmla="*/ 3562644 w 3562644"/>
              <a:gd name="connsiteY21" fmla="*/ 1999639 h 3562643"/>
              <a:gd name="connsiteX22" fmla="*/ 3040927 w 3562644"/>
              <a:gd name="connsiteY22" fmla="*/ 2072872 h 3562643"/>
              <a:gd name="connsiteX23" fmla="*/ 2957258 w 3562644"/>
              <a:gd name="connsiteY23" fmla="*/ 2077295 h 3562643"/>
              <a:gd name="connsiteX24" fmla="*/ 2942167 w 3562644"/>
              <a:gd name="connsiteY24" fmla="*/ 2142772 h 3562643"/>
              <a:gd name="connsiteX25" fmla="*/ 2835774 w 3562644"/>
              <a:gd name="connsiteY25" fmla="*/ 2386341 h 3562643"/>
              <a:gd name="connsiteX26" fmla="*/ 2823334 w 3562644"/>
              <a:gd name="connsiteY26" fmla="*/ 2405493 h 3562643"/>
              <a:gd name="connsiteX27" fmla="*/ 2878155 w 3562644"/>
              <a:gd name="connsiteY27" fmla="*/ 2465839 h 3562643"/>
              <a:gd name="connsiteX28" fmla="*/ 3195281 w 3562644"/>
              <a:gd name="connsiteY28" fmla="*/ 2886532 h 3562643"/>
              <a:gd name="connsiteX29" fmla="*/ 2886533 w 3562644"/>
              <a:gd name="connsiteY29" fmla="*/ 3195280 h 3562643"/>
              <a:gd name="connsiteX30" fmla="*/ 2465840 w 3562644"/>
              <a:gd name="connsiteY30" fmla="*/ 2878154 h 3562643"/>
              <a:gd name="connsiteX31" fmla="*/ 2405163 w 3562644"/>
              <a:gd name="connsiteY31" fmla="*/ 2823033 h 3562643"/>
              <a:gd name="connsiteX32" fmla="*/ 2373566 w 3562644"/>
              <a:gd name="connsiteY32" fmla="*/ 2843017 h 3562643"/>
              <a:gd name="connsiteX33" fmla="*/ 2254446 w 3562644"/>
              <a:gd name="connsiteY33" fmla="*/ 2901294 h 3562643"/>
              <a:gd name="connsiteX34" fmla="*/ 2076928 w 3562644"/>
              <a:gd name="connsiteY34" fmla="*/ 2956399 h 3562643"/>
              <a:gd name="connsiteX35" fmla="*/ 2072874 w 3562644"/>
              <a:gd name="connsiteY35" fmla="*/ 3040927 h 3562643"/>
              <a:gd name="connsiteX36" fmla="*/ 1999640 w 3562644"/>
              <a:gd name="connsiteY36" fmla="*/ 3562643 h 3562643"/>
              <a:gd name="connsiteX37" fmla="*/ 1563005 w 3562644"/>
              <a:gd name="connsiteY37" fmla="*/ 3562643 h 3562643"/>
              <a:gd name="connsiteX38" fmla="*/ 1489772 w 3562644"/>
              <a:gd name="connsiteY38" fmla="*/ 3040927 h 3562643"/>
              <a:gd name="connsiteX39" fmla="*/ 1485716 w 3562644"/>
              <a:gd name="connsiteY39" fmla="*/ 2956399 h 3562643"/>
              <a:gd name="connsiteX40" fmla="*/ 1308197 w 3562644"/>
              <a:gd name="connsiteY40" fmla="*/ 2901294 h 3562643"/>
              <a:gd name="connsiteX41" fmla="*/ 1156705 w 3562644"/>
              <a:gd name="connsiteY41" fmla="*/ 2823740 h 3562643"/>
              <a:gd name="connsiteX42" fmla="*/ 1096806 w 3562644"/>
              <a:gd name="connsiteY42" fmla="*/ 2878154 h 3562643"/>
              <a:gd name="connsiteX43" fmla="*/ 676112 w 3562644"/>
              <a:gd name="connsiteY43" fmla="*/ 3195280 h 3562643"/>
              <a:gd name="connsiteX44" fmla="*/ 367363 w 3562644"/>
              <a:gd name="connsiteY44" fmla="*/ 2886532 h 3562643"/>
              <a:gd name="connsiteX45" fmla="*/ 684489 w 3562644"/>
              <a:gd name="connsiteY45" fmla="*/ 2465839 h 3562643"/>
              <a:gd name="connsiteX46" fmla="*/ 740690 w 3562644"/>
              <a:gd name="connsiteY46" fmla="*/ 2403975 h 3562643"/>
              <a:gd name="connsiteX47" fmla="*/ 685690 w 3562644"/>
              <a:gd name="connsiteY47" fmla="*/ 2308288 h 3562643"/>
              <a:gd name="connsiteX48" fmla="*/ 634556 w 3562644"/>
              <a:gd name="connsiteY48" fmla="*/ 2185246 h 3562643"/>
              <a:gd name="connsiteX49" fmla="*/ 603159 w 3562644"/>
              <a:gd name="connsiteY49" fmla="*/ 2077176 h 3562643"/>
              <a:gd name="connsiteX50" fmla="*/ 521718 w 3562644"/>
              <a:gd name="connsiteY50" fmla="*/ 2072872 h 3562643"/>
              <a:gd name="connsiteX51" fmla="*/ 0 w 3562644"/>
              <a:gd name="connsiteY51" fmla="*/ 1999639 h 3562643"/>
              <a:gd name="connsiteX52" fmla="*/ 0 w 3562644"/>
              <a:gd name="connsiteY52" fmla="*/ 1563004 h 3562643"/>
              <a:gd name="connsiteX53" fmla="*/ 521718 w 3562644"/>
              <a:gd name="connsiteY53" fmla="*/ 1489771 h 3562643"/>
              <a:gd name="connsiteX54" fmla="*/ 605386 w 3562644"/>
              <a:gd name="connsiteY54" fmla="*/ 1485350 h 3562643"/>
              <a:gd name="connsiteX55" fmla="*/ 620476 w 3562644"/>
              <a:gd name="connsiteY55" fmla="*/ 1419871 h 3562643"/>
              <a:gd name="connsiteX56" fmla="*/ 726869 w 3562644"/>
              <a:gd name="connsiteY56" fmla="*/ 1176302 h 3562643"/>
              <a:gd name="connsiteX57" fmla="*/ 739310 w 3562644"/>
              <a:gd name="connsiteY57" fmla="*/ 1157149 h 3562643"/>
              <a:gd name="connsiteX58" fmla="*/ 684489 w 3562644"/>
              <a:gd name="connsiteY58" fmla="*/ 1096804 h 3562643"/>
              <a:gd name="connsiteX59" fmla="*/ 367363 w 3562644"/>
              <a:gd name="connsiteY59" fmla="*/ 676111 h 3562643"/>
              <a:gd name="connsiteX60" fmla="*/ 676112 w 3562644"/>
              <a:gd name="connsiteY60" fmla="*/ 367363 h 3562643"/>
              <a:gd name="connsiteX61" fmla="*/ 1096806 w 3562644"/>
              <a:gd name="connsiteY61" fmla="*/ 684489 h 3562643"/>
              <a:gd name="connsiteX62" fmla="*/ 1157482 w 3562644"/>
              <a:gd name="connsiteY62" fmla="*/ 739611 h 3562643"/>
              <a:gd name="connsiteX63" fmla="*/ 1189077 w 3562644"/>
              <a:gd name="connsiteY63" fmla="*/ 719626 h 3562643"/>
              <a:gd name="connsiteX64" fmla="*/ 1308197 w 3562644"/>
              <a:gd name="connsiteY64" fmla="*/ 661349 h 3562643"/>
              <a:gd name="connsiteX65" fmla="*/ 1485716 w 3562644"/>
              <a:gd name="connsiteY65" fmla="*/ 606245 h 3562643"/>
              <a:gd name="connsiteX66" fmla="*/ 1489772 w 3562644"/>
              <a:gd name="connsiteY66" fmla="*/ 521716 h 3562643"/>
              <a:gd name="connsiteX67" fmla="*/ 1563005 w 3562644"/>
              <a:gd name="connsiteY67" fmla="*/ 0 h 356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562644" h="3562643">
                <a:moveTo>
                  <a:pt x="1781322" y="902090"/>
                </a:moveTo>
                <a:cubicBezTo>
                  <a:pt x="1295736" y="902090"/>
                  <a:pt x="902091" y="1295735"/>
                  <a:pt x="902091" y="1781321"/>
                </a:cubicBezTo>
                <a:cubicBezTo>
                  <a:pt x="902091" y="2266907"/>
                  <a:pt x="1295736" y="2660552"/>
                  <a:pt x="1781322" y="2660552"/>
                </a:cubicBezTo>
                <a:cubicBezTo>
                  <a:pt x="2266908" y="2660552"/>
                  <a:pt x="2660553" y="2266907"/>
                  <a:pt x="2660553" y="1781321"/>
                </a:cubicBezTo>
                <a:cubicBezTo>
                  <a:pt x="2660553" y="1295735"/>
                  <a:pt x="2266908" y="902090"/>
                  <a:pt x="1781322" y="902090"/>
                </a:cubicBezTo>
                <a:close/>
                <a:moveTo>
                  <a:pt x="1563005" y="0"/>
                </a:moveTo>
                <a:lnTo>
                  <a:pt x="1999640" y="0"/>
                </a:lnTo>
                <a:cubicBezTo>
                  <a:pt x="2028238" y="0"/>
                  <a:pt x="2054130" y="199368"/>
                  <a:pt x="2072874" y="521716"/>
                </a:cubicBezTo>
                <a:lnTo>
                  <a:pt x="2076928" y="606245"/>
                </a:lnTo>
                <a:lnTo>
                  <a:pt x="2254446" y="661349"/>
                </a:lnTo>
                <a:lnTo>
                  <a:pt x="2405941" y="738905"/>
                </a:lnTo>
                <a:lnTo>
                  <a:pt x="2465840" y="684489"/>
                </a:lnTo>
                <a:cubicBezTo>
                  <a:pt x="2707029" y="469807"/>
                  <a:pt x="2866312" y="347142"/>
                  <a:pt x="2886533" y="367363"/>
                </a:cubicBezTo>
                <a:lnTo>
                  <a:pt x="3195281" y="676111"/>
                </a:lnTo>
                <a:cubicBezTo>
                  <a:pt x="3215502" y="696332"/>
                  <a:pt x="3092836" y="855616"/>
                  <a:pt x="2878155" y="1096804"/>
                </a:cubicBezTo>
                <a:lnTo>
                  <a:pt x="2821955" y="1158669"/>
                </a:lnTo>
                <a:lnTo>
                  <a:pt x="2876953" y="1254357"/>
                </a:lnTo>
                <a:cubicBezTo>
                  <a:pt x="2896157" y="1294210"/>
                  <a:pt x="2913250" y="1335273"/>
                  <a:pt x="2928086" y="1377397"/>
                </a:cubicBezTo>
                <a:lnTo>
                  <a:pt x="2959485" y="1485467"/>
                </a:lnTo>
                <a:lnTo>
                  <a:pt x="3040927" y="1489771"/>
                </a:lnTo>
                <a:cubicBezTo>
                  <a:pt x="3363276" y="1508514"/>
                  <a:pt x="3562644" y="1534407"/>
                  <a:pt x="3562644" y="1563004"/>
                </a:cubicBezTo>
                <a:lnTo>
                  <a:pt x="3562644" y="1999639"/>
                </a:lnTo>
                <a:cubicBezTo>
                  <a:pt x="3562644" y="2028236"/>
                  <a:pt x="3363276" y="2054129"/>
                  <a:pt x="3040927" y="2072872"/>
                </a:cubicBezTo>
                <a:lnTo>
                  <a:pt x="2957258" y="2077295"/>
                </a:lnTo>
                <a:lnTo>
                  <a:pt x="2942167" y="2142772"/>
                </a:lnTo>
                <a:cubicBezTo>
                  <a:pt x="2915532" y="2228408"/>
                  <a:pt x="2879681" y="2309985"/>
                  <a:pt x="2835774" y="2386341"/>
                </a:cubicBezTo>
                <a:lnTo>
                  <a:pt x="2823334" y="2405493"/>
                </a:lnTo>
                <a:lnTo>
                  <a:pt x="2878155" y="2465839"/>
                </a:lnTo>
                <a:cubicBezTo>
                  <a:pt x="3092836" y="2707028"/>
                  <a:pt x="3215502" y="2866311"/>
                  <a:pt x="3195281" y="2886532"/>
                </a:cubicBezTo>
                <a:lnTo>
                  <a:pt x="2886533" y="3195280"/>
                </a:lnTo>
                <a:cubicBezTo>
                  <a:pt x="2866312" y="3215501"/>
                  <a:pt x="2707029" y="3092836"/>
                  <a:pt x="2465840" y="2878154"/>
                </a:cubicBezTo>
                <a:lnTo>
                  <a:pt x="2405163" y="2823033"/>
                </a:lnTo>
                <a:lnTo>
                  <a:pt x="2373566" y="2843017"/>
                </a:lnTo>
                <a:cubicBezTo>
                  <a:pt x="2335100" y="2864522"/>
                  <a:pt x="2295346" y="2883996"/>
                  <a:pt x="2254446" y="2901294"/>
                </a:cubicBezTo>
                <a:lnTo>
                  <a:pt x="2076928" y="2956399"/>
                </a:lnTo>
                <a:lnTo>
                  <a:pt x="2072874" y="3040927"/>
                </a:lnTo>
                <a:cubicBezTo>
                  <a:pt x="2054130" y="3363275"/>
                  <a:pt x="2028238" y="3562643"/>
                  <a:pt x="1999640" y="3562643"/>
                </a:cubicBezTo>
                <a:lnTo>
                  <a:pt x="1563005" y="3562643"/>
                </a:lnTo>
                <a:cubicBezTo>
                  <a:pt x="1534408" y="3562643"/>
                  <a:pt x="1508515" y="3363275"/>
                  <a:pt x="1489772" y="3040927"/>
                </a:cubicBezTo>
                <a:lnTo>
                  <a:pt x="1485716" y="2956399"/>
                </a:lnTo>
                <a:lnTo>
                  <a:pt x="1308197" y="2901294"/>
                </a:lnTo>
                <a:lnTo>
                  <a:pt x="1156705" y="2823740"/>
                </a:lnTo>
                <a:lnTo>
                  <a:pt x="1096806" y="2878154"/>
                </a:lnTo>
                <a:cubicBezTo>
                  <a:pt x="855617" y="3092836"/>
                  <a:pt x="696333" y="3215501"/>
                  <a:pt x="676112" y="3195280"/>
                </a:cubicBezTo>
                <a:lnTo>
                  <a:pt x="367363" y="2886532"/>
                </a:lnTo>
                <a:cubicBezTo>
                  <a:pt x="347142" y="2866311"/>
                  <a:pt x="469808" y="2707028"/>
                  <a:pt x="684489" y="2465839"/>
                </a:cubicBezTo>
                <a:lnTo>
                  <a:pt x="740690" y="2403975"/>
                </a:lnTo>
                <a:lnTo>
                  <a:pt x="685690" y="2308288"/>
                </a:lnTo>
                <a:cubicBezTo>
                  <a:pt x="666487" y="2268435"/>
                  <a:pt x="649394" y="2227372"/>
                  <a:pt x="634556" y="2185246"/>
                </a:cubicBezTo>
                <a:lnTo>
                  <a:pt x="603159" y="2077176"/>
                </a:lnTo>
                <a:lnTo>
                  <a:pt x="521718" y="2072872"/>
                </a:lnTo>
                <a:cubicBezTo>
                  <a:pt x="199368" y="2054129"/>
                  <a:pt x="0" y="2028236"/>
                  <a:pt x="0" y="1999639"/>
                </a:cubicBezTo>
                <a:lnTo>
                  <a:pt x="0" y="1563004"/>
                </a:lnTo>
                <a:cubicBezTo>
                  <a:pt x="0" y="1534407"/>
                  <a:pt x="199368" y="1508514"/>
                  <a:pt x="521718" y="1489771"/>
                </a:cubicBezTo>
                <a:lnTo>
                  <a:pt x="605386" y="1485350"/>
                </a:lnTo>
                <a:lnTo>
                  <a:pt x="620476" y="1419871"/>
                </a:lnTo>
                <a:cubicBezTo>
                  <a:pt x="647112" y="1334236"/>
                  <a:pt x="682963" y="1252658"/>
                  <a:pt x="726869" y="1176302"/>
                </a:cubicBezTo>
                <a:lnTo>
                  <a:pt x="739310" y="1157149"/>
                </a:lnTo>
                <a:lnTo>
                  <a:pt x="684489" y="1096804"/>
                </a:lnTo>
                <a:cubicBezTo>
                  <a:pt x="469808" y="855616"/>
                  <a:pt x="347142" y="696332"/>
                  <a:pt x="367363" y="676111"/>
                </a:cubicBezTo>
                <a:lnTo>
                  <a:pt x="676112" y="367363"/>
                </a:lnTo>
                <a:cubicBezTo>
                  <a:pt x="696333" y="347142"/>
                  <a:pt x="855617" y="469807"/>
                  <a:pt x="1096806" y="684489"/>
                </a:cubicBezTo>
                <a:lnTo>
                  <a:pt x="1157482" y="739611"/>
                </a:lnTo>
                <a:lnTo>
                  <a:pt x="1189077" y="719626"/>
                </a:lnTo>
                <a:cubicBezTo>
                  <a:pt x="1227543" y="698122"/>
                  <a:pt x="1267299" y="678649"/>
                  <a:pt x="1308197" y="661349"/>
                </a:cubicBezTo>
                <a:lnTo>
                  <a:pt x="1485716" y="606245"/>
                </a:lnTo>
                <a:lnTo>
                  <a:pt x="1489772" y="521716"/>
                </a:lnTo>
                <a:cubicBezTo>
                  <a:pt x="1508515" y="199368"/>
                  <a:pt x="1534408" y="0"/>
                  <a:pt x="1563005"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p:cNvSpPr/>
          <p:nvPr/>
        </p:nvSpPr>
        <p:spPr>
          <a:xfrm>
            <a:off x="2845212" y="1580489"/>
            <a:ext cx="750858" cy="750858"/>
          </a:xfrm>
          <a:custGeom>
            <a:avLst/>
            <a:gdLst>
              <a:gd name="connsiteX0" fmla="*/ 1781322 w 3562644"/>
              <a:gd name="connsiteY0" fmla="*/ 902090 h 3562643"/>
              <a:gd name="connsiteX1" fmla="*/ 902091 w 3562644"/>
              <a:gd name="connsiteY1" fmla="*/ 1781321 h 3562643"/>
              <a:gd name="connsiteX2" fmla="*/ 1781322 w 3562644"/>
              <a:gd name="connsiteY2" fmla="*/ 2660552 h 3562643"/>
              <a:gd name="connsiteX3" fmla="*/ 2660553 w 3562644"/>
              <a:gd name="connsiteY3" fmla="*/ 1781321 h 3562643"/>
              <a:gd name="connsiteX4" fmla="*/ 1781322 w 3562644"/>
              <a:gd name="connsiteY4" fmla="*/ 902090 h 3562643"/>
              <a:gd name="connsiteX5" fmla="*/ 1563005 w 3562644"/>
              <a:gd name="connsiteY5" fmla="*/ 0 h 3562643"/>
              <a:gd name="connsiteX6" fmla="*/ 1999640 w 3562644"/>
              <a:gd name="connsiteY6" fmla="*/ 0 h 3562643"/>
              <a:gd name="connsiteX7" fmla="*/ 2072874 w 3562644"/>
              <a:gd name="connsiteY7" fmla="*/ 521716 h 3562643"/>
              <a:gd name="connsiteX8" fmla="*/ 2076928 w 3562644"/>
              <a:gd name="connsiteY8" fmla="*/ 606245 h 3562643"/>
              <a:gd name="connsiteX9" fmla="*/ 2254446 w 3562644"/>
              <a:gd name="connsiteY9" fmla="*/ 661349 h 3562643"/>
              <a:gd name="connsiteX10" fmla="*/ 2405941 w 3562644"/>
              <a:gd name="connsiteY10" fmla="*/ 738905 h 3562643"/>
              <a:gd name="connsiteX11" fmla="*/ 2465840 w 3562644"/>
              <a:gd name="connsiteY11" fmla="*/ 684489 h 3562643"/>
              <a:gd name="connsiteX12" fmla="*/ 2886533 w 3562644"/>
              <a:gd name="connsiteY12" fmla="*/ 367363 h 3562643"/>
              <a:gd name="connsiteX13" fmla="*/ 3195281 w 3562644"/>
              <a:gd name="connsiteY13" fmla="*/ 676111 h 3562643"/>
              <a:gd name="connsiteX14" fmla="*/ 2878155 w 3562644"/>
              <a:gd name="connsiteY14" fmla="*/ 1096804 h 3562643"/>
              <a:gd name="connsiteX15" fmla="*/ 2821955 w 3562644"/>
              <a:gd name="connsiteY15" fmla="*/ 1158669 h 3562643"/>
              <a:gd name="connsiteX16" fmla="*/ 2876953 w 3562644"/>
              <a:gd name="connsiteY16" fmla="*/ 1254357 h 3562643"/>
              <a:gd name="connsiteX17" fmla="*/ 2928086 w 3562644"/>
              <a:gd name="connsiteY17" fmla="*/ 1377397 h 3562643"/>
              <a:gd name="connsiteX18" fmla="*/ 2959485 w 3562644"/>
              <a:gd name="connsiteY18" fmla="*/ 1485467 h 3562643"/>
              <a:gd name="connsiteX19" fmla="*/ 3040927 w 3562644"/>
              <a:gd name="connsiteY19" fmla="*/ 1489771 h 3562643"/>
              <a:gd name="connsiteX20" fmla="*/ 3562644 w 3562644"/>
              <a:gd name="connsiteY20" fmla="*/ 1563004 h 3562643"/>
              <a:gd name="connsiteX21" fmla="*/ 3562644 w 3562644"/>
              <a:gd name="connsiteY21" fmla="*/ 1999639 h 3562643"/>
              <a:gd name="connsiteX22" fmla="*/ 3040927 w 3562644"/>
              <a:gd name="connsiteY22" fmla="*/ 2072872 h 3562643"/>
              <a:gd name="connsiteX23" fmla="*/ 2957258 w 3562644"/>
              <a:gd name="connsiteY23" fmla="*/ 2077295 h 3562643"/>
              <a:gd name="connsiteX24" fmla="*/ 2942167 w 3562644"/>
              <a:gd name="connsiteY24" fmla="*/ 2142772 h 3562643"/>
              <a:gd name="connsiteX25" fmla="*/ 2835774 w 3562644"/>
              <a:gd name="connsiteY25" fmla="*/ 2386341 h 3562643"/>
              <a:gd name="connsiteX26" fmla="*/ 2823334 w 3562644"/>
              <a:gd name="connsiteY26" fmla="*/ 2405493 h 3562643"/>
              <a:gd name="connsiteX27" fmla="*/ 2878155 w 3562644"/>
              <a:gd name="connsiteY27" fmla="*/ 2465839 h 3562643"/>
              <a:gd name="connsiteX28" fmla="*/ 3195281 w 3562644"/>
              <a:gd name="connsiteY28" fmla="*/ 2886532 h 3562643"/>
              <a:gd name="connsiteX29" fmla="*/ 2886533 w 3562644"/>
              <a:gd name="connsiteY29" fmla="*/ 3195280 h 3562643"/>
              <a:gd name="connsiteX30" fmla="*/ 2465840 w 3562644"/>
              <a:gd name="connsiteY30" fmla="*/ 2878154 h 3562643"/>
              <a:gd name="connsiteX31" fmla="*/ 2405163 w 3562644"/>
              <a:gd name="connsiteY31" fmla="*/ 2823033 h 3562643"/>
              <a:gd name="connsiteX32" fmla="*/ 2373566 w 3562644"/>
              <a:gd name="connsiteY32" fmla="*/ 2843017 h 3562643"/>
              <a:gd name="connsiteX33" fmla="*/ 2254446 w 3562644"/>
              <a:gd name="connsiteY33" fmla="*/ 2901294 h 3562643"/>
              <a:gd name="connsiteX34" fmla="*/ 2076928 w 3562644"/>
              <a:gd name="connsiteY34" fmla="*/ 2956399 h 3562643"/>
              <a:gd name="connsiteX35" fmla="*/ 2072874 w 3562644"/>
              <a:gd name="connsiteY35" fmla="*/ 3040927 h 3562643"/>
              <a:gd name="connsiteX36" fmla="*/ 1999640 w 3562644"/>
              <a:gd name="connsiteY36" fmla="*/ 3562643 h 3562643"/>
              <a:gd name="connsiteX37" fmla="*/ 1563005 w 3562644"/>
              <a:gd name="connsiteY37" fmla="*/ 3562643 h 3562643"/>
              <a:gd name="connsiteX38" fmla="*/ 1489772 w 3562644"/>
              <a:gd name="connsiteY38" fmla="*/ 3040927 h 3562643"/>
              <a:gd name="connsiteX39" fmla="*/ 1485716 w 3562644"/>
              <a:gd name="connsiteY39" fmla="*/ 2956399 h 3562643"/>
              <a:gd name="connsiteX40" fmla="*/ 1308197 w 3562644"/>
              <a:gd name="connsiteY40" fmla="*/ 2901294 h 3562643"/>
              <a:gd name="connsiteX41" fmla="*/ 1156705 w 3562644"/>
              <a:gd name="connsiteY41" fmla="*/ 2823740 h 3562643"/>
              <a:gd name="connsiteX42" fmla="*/ 1096806 w 3562644"/>
              <a:gd name="connsiteY42" fmla="*/ 2878154 h 3562643"/>
              <a:gd name="connsiteX43" fmla="*/ 676112 w 3562644"/>
              <a:gd name="connsiteY43" fmla="*/ 3195280 h 3562643"/>
              <a:gd name="connsiteX44" fmla="*/ 367363 w 3562644"/>
              <a:gd name="connsiteY44" fmla="*/ 2886532 h 3562643"/>
              <a:gd name="connsiteX45" fmla="*/ 684489 w 3562644"/>
              <a:gd name="connsiteY45" fmla="*/ 2465839 h 3562643"/>
              <a:gd name="connsiteX46" fmla="*/ 740690 w 3562644"/>
              <a:gd name="connsiteY46" fmla="*/ 2403975 h 3562643"/>
              <a:gd name="connsiteX47" fmla="*/ 685690 w 3562644"/>
              <a:gd name="connsiteY47" fmla="*/ 2308288 h 3562643"/>
              <a:gd name="connsiteX48" fmla="*/ 634556 w 3562644"/>
              <a:gd name="connsiteY48" fmla="*/ 2185246 h 3562643"/>
              <a:gd name="connsiteX49" fmla="*/ 603159 w 3562644"/>
              <a:gd name="connsiteY49" fmla="*/ 2077176 h 3562643"/>
              <a:gd name="connsiteX50" fmla="*/ 521718 w 3562644"/>
              <a:gd name="connsiteY50" fmla="*/ 2072872 h 3562643"/>
              <a:gd name="connsiteX51" fmla="*/ 0 w 3562644"/>
              <a:gd name="connsiteY51" fmla="*/ 1999639 h 3562643"/>
              <a:gd name="connsiteX52" fmla="*/ 0 w 3562644"/>
              <a:gd name="connsiteY52" fmla="*/ 1563004 h 3562643"/>
              <a:gd name="connsiteX53" fmla="*/ 521718 w 3562644"/>
              <a:gd name="connsiteY53" fmla="*/ 1489771 h 3562643"/>
              <a:gd name="connsiteX54" fmla="*/ 605386 w 3562644"/>
              <a:gd name="connsiteY54" fmla="*/ 1485350 h 3562643"/>
              <a:gd name="connsiteX55" fmla="*/ 620476 w 3562644"/>
              <a:gd name="connsiteY55" fmla="*/ 1419871 h 3562643"/>
              <a:gd name="connsiteX56" fmla="*/ 726869 w 3562644"/>
              <a:gd name="connsiteY56" fmla="*/ 1176302 h 3562643"/>
              <a:gd name="connsiteX57" fmla="*/ 739310 w 3562644"/>
              <a:gd name="connsiteY57" fmla="*/ 1157149 h 3562643"/>
              <a:gd name="connsiteX58" fmla="*/ 684489 w 3562644"/>
              <a:gd name="connsiteY58" fmla="*/ 1096804 h 3562643"/>
              <a:gd name="connsiteX59" fmla="*/ 367363 w 3562644"/>
              <a:gd name="connsiteY59" fmla="*/ 676111 h 3562643"/>
              <a:gd name="connsiteX60" fmla="*/ 676112 w 3562644"/>
              <a:gd name="connsiteY60" fmla="*/ 367363 h 3562643"/>
              <a:gd name="connsiteX61" fmla="*/ 1096806 w 3562644"/>
              <a:gd name="connsiteY61" fmla="*/ 684489 h 3562643"/>
              <a:gd name="connsiteX62" fmla="*/ 1157482 w 3562644"/>
              <a:gd name="connsiteY62" fmla="*/ 739611 h 3562643"/>
              <a:gd name="connsiteX63" fmla="*/ 1189077 w 3562644"/>
              <a:gd name="connsiteY63" fmla="*/ 719626 h 3562643"/>
              <a:gd name="connsiteX64" fmla="*/ 1308197 w 3562644"/>
              <a:gd name="connsiteY64" fmla="*/ 661349 h 3562643"/>
              <a:gd name="connsiteX65" fmla="*/ 1485716 w 3562644"/>
              <a:gd name="connsiteY65" fmla="*/ 606245 h 3562643"/>
              <a:gd name="connsiteX66" fmla="*/ 1489772 w 3562644"/>
              <a:gd name="connsiteY66" fmla="*/ 521716 h 3562643"/>
              <a:gd name="connsiteX67" fmla="*/ 1563005 w 3562644"/>
              <a:gd name="connsiteY67" fmla="*/ 0 h 356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562644" h="3562643">
                <a:moveTo>
                  <a:pt x="1781322" y="902090"/>
                </a:moveTo>
                <a:cubicBezTo>
                  <a:pt x="1295736" y="902090"/>
                  <a:pt x="902091" y="1295735"/>
                  <a:pt x="902091" y="1781321"/>
                </a:cubicBezTo>
                <a:cubicBezTo>
                  <a:pt x="902091" y="2266907"/>
                  <a:pt x="1295736" y="2660552"/>
                  <a:pt x="1781322" y="2660552"/>
                </a:cubicBezTo>
                <a:cubicBezTo>
                  <a:pt x="2266908" y="2660552"/>
                  <a:pt x="2660553" y="2266907"/>
                  <a:pt x="2660553" y="1781321"/>
                </a:cubicBezTo>
                <a:cubicBezTo>
                  <a:pt x="2660553" y="1295735"/>
                  <a:pt x="2266908" y="902090"/>
                  <a:pt x="1781322" y="902090"/>
                </a:cubicBezTo>
                <a:close/>
                <a:moveTo>
                  <a:pt x="1563005" y="0"/>
                </a:moveTo>
                <a:lnTo>
                  <a:pt x="1999640" y="0"/>
                </a:lnTo>
                <a:cubicBezTo>
                  <a:pt x="2028238" y="0"/>
                  <a:pt x="2054130" y="199368"/>
                  <a:pt x="2072874" y="521716"/>
                </a:cubicBezTo>
                <a:lnTo>
                  <a:pt x="2076928" y="606245"/>
                </a:lnTo>
                <a:lnTo>
                  <a:pt x="2254446" y="661349"/>
                </a:lnTo>
                <a:lnTo>
                  <a:pt x="2405941" y="738905"/>
                </a:lnTo>
                <a:lnTo>
                  <a:pt x="2465840" y="684489"/>
                </a:lnTo>
                <a:cubicBezTo>
                  <a:pt x="2707029" y="469807"/>
                  <a:pt x="2866312" y="347142"/>
                  <a:pt x="2886533" y="367363"/>
                </a:cubicBezTo>
                <a:lnTo>
                  <a:pt x="3195281" y="676111"/>
                </a:lnTo>
                <a:cubicBezTo>
                  <a:pt x="3215502" y="696332"/>
                  <a:pt x="3092836" y="855616"/>
                  <a:pt x="2878155" y="1096804"/>
                </a:cubicBezTo>
                <a:lnTo>
                  <a:pt x="2821955" y="1158669"/>
                </a:lnTo>
                <a:lnTo>
                  <a:pt x="2876953" y="1254357"/>
                </a:lnTo>
                <a:cubicBezTo>
                  <a:pt x="2896157" y="1294210"/>
                  <a:pt x="2913250" y="1335273"/>
                  <a:pt x="2928086" y="1377397"/>
                </a:cubicBezTo>
                <a:lnTo>
                  <a:pt x="2959485" y="1485467"/>
                </a:lnTo>
                <a:lnTo>
                  <a:pt x="3040927" y="1489771"/>
                </a:lnTo>
                <a:cubicBezTo>
                  <a:pt x="3363276" y="1508514"/>
                  <a:pt x="3562644" y="1534407"/>
                  <a:pt x="3562644" y="1563004"/>
                </a:cubicBezTo>
                <a:lnTo>
                  <a:pt x="3562644" y="1999639"/>
                </a:lnTo>
                <a:cubicBezTo>
                  <a:pt x="3562644" y="2028236"/>
                  <a:pt x="3363276" y="2054129"/>
                  <a:pt x="3040927" y="2072872"/>
                </a:cubicBezTo>
                <a:lnTo>
                  <a:pt x="2957258" y="2077295"/>
                </a:lnTo>
                <a:lnTo>
                  <a:pt x="2942167" y="2142772"/>
                </a:lnTo>
                <a:cubicBezTo>
                  <a:pt x="2915532" y="2228408"/>
                  <a:pt x="2879681" y="2309985"/>
                  <a:pt x="2835774" y="2386341"/>
                </a:cubicBezTo>
                <a:lnTo>
                  <a:pt x="2823334" y="2405493"/>
                </a:lnTo>
                <a:lnTo>
                  <a:pt x="2878155" y="2465839"/>
                </a:lnTo>
                <a:cubicBezTo>
                  <a:pt x="3092836" y="2707028"/>
                  <a:pt x="3215502" y="2866311"/>
                  <a:pt x="3195281" y="2886532"/>
                </a:cubicBezTo>
                <a:lnTo>
                  <a:pt x="2886533" y="3195280"/>
                </a:lnTo>
                <a:cubicBezTo>
                  <a:pt x="2866312" y="3215501"/>
                  <a:pt x="2707029" y="3092836"/>
                  <a:pt x="2465840" y="2878154"/>
                </a:cubicBezTo>
                <a:lnTo>
                  <a:pt x="2405163" y="2823033"/>
                </a:lnTo>
                <a:lnTo>
                  <a:pt x="2373566" y="2843017"/>
                </a:lnTo>
                <a:cubicBezTo>
                  <a:pt x="2335100" y="2864522"/>
                  <a:pt x="2295346" y="2883996"/>
                  <a:pt x="2254446" y="2901294"/>
                </a:cubicBezTo>
                <a:lnTo>
                  <a:pt x="2076928" y="2956399"/>
                </a:lnTo>
                <a:lnTo>
                  <a:pt x="2072874" y="3040927"/>
                </a:lnTo>
                <a:cubicBezTo>
                  <a:pt x="2054130" y="3363275"/>
                  <a:pt x="2028238" y="3562643"/>
                  <a:pt x="1999640" y="3562643"/>
                </a:cubicBezTo>
                <a:lnTo>
                  <a:pt x="1563005" y="3562643"/>
                </a:lnTo>
                <a:cubicBezTo>
                  <a:pt x="1534408" y="3562643"/>
                  <a:pt x="1508515" y="3363275"/>
                  <a:pt x="1489772" y="3040927"/>
                </a:cubicBezTo>
                <a:lnTo>
                  <a:pt x="1485716" y="2956399"/>
                </a:lnTo>
                <a:lnTo>
                  <a:pt x="1308197" y="2901294"/>
                </a:lnTo>
                <a:lnTo>
                  <a:pt x="1156705" y="2823740"/>
                </a:lnTo>
                <a:lnTo>
                  <a:pt x="1096806" y="2878154"/>
                </a:lnTo>
                <a:cubicBezTo>
                  <a:pt x="855617" y="3092836"/>
                  <a:pt x="696333" y="3215501"/>
                  <a:pt x="676112" y="3195280"/>
                </a:cubicBezTo>
                <a:lnTo>
                  <a:pt x="367363" y="2886532"/>
                </a:lnTo>
                <a:cubicBezTo>
                  <a:pt x="347142" y="2866311"/>
                  <a:pt x="469808" y="2707028"/>
                  <a:pt x="684489" y="2465839"/>
                </a:cubicBezTo>
                <a:lnTo>
                  <a:pt x="740690" y="2403975"/>
                </a:lnTo>
                <a:lnTo>
                  <a:pt x="685690" y="2308288"/>
                </a:lnTo>
                <a:cubicBezTo>
                  <a:pt x="666487" y="2268435"/>
                  <a:pt x="649394" y="2227372"/>
                  <a:pt x="634556" y="2185246"/>
                </a:cubicBezTo>
                <a:lnTo>
                  <a:pt x="603159" y="2077176"/>
                </a:lnTo>
                <a:lnTo>
                  <a:pt x="521718" y="2072872"/>
                </a:lnTo>
                <a:cubicBezTo>
                  <a:pt x="199368" y="2054129"/>
                  <a:pt x="0" y="2028236"/>
                  <a:pt x="0" y="1999639"/>
                </a:cubicBezTo>
                <a:lnTo>
                  <a:pt x="0" y="1563004"/>
                </a:lnTo>
                <a:cubicBezTo>
                  <a:pt x="0" y="1534407"/>
                  <a:pt x="199368" y="1508514"/>
                  <a:pt x="521718" y="1489771"/>
                </a:cubicBezTo>
                <a:lnTo>
                  <a:pt x="605386" y="1485350"/>
                </a:lnTo>
                <a:lnTo>
                  <a:pt x="620476" y="1419871"/>
                </a:lnTo>
                <a:cubicBezTo>
                  <a:pt x="647112" y="1334236"/>
                  <a:pt x="682963" y="1252658"/>
                  <a:pt x="726869" y="1176302"/>
                </a:cubicBezTo>
                <a:lnTo>
                  <a:pt x="739310" y="1157149"/>
                </a:lnTo>
                <a:lnTo>
                  <a:pt x="684489" y="1096804"/>
                </a:lnTo>
                <a:cubicBezTo>
                  <a:pt x="469808" y="855616"/>
                  <a:pt x="347142" y="696332"/>
                  <a:pt x="367363" y="676111"/>
                </a:cubicBezTo>
                <a:lnTo>
                  <a:pt x="676112" y="367363"/>
                </a:lnTo>
                <a:cubicBezTo>
                  <a:pt x="696333" y="347142"/>
                  <a:pt x="855617" y="469807"/>
                  <a:pt x="1096806" y="684489"/>
                </a:cubicBezTo>
                <a:lnTo>
                  <a:pt x="1157482" y="739611"/>
                </a:lnTo>
                <a:lnTo>
                  <a:pt x="1189077" y="719626"/>
                </a:lnTo>
                <a:cubicBezTo>
                  <a:pt x="1227543" y="698122"/>
                  <a:pt x="1267299" y="678649"/>
                  <a:pt x="1308197" y="661349"/>
                </a:cubicBezTo>
                <a:lnTo>
                  <a:pt x="1485716" y="606245"/>
                </a:lnTo>
                <a:lnTo>
                  <a:pt x="1489772" y="521716"/>
                </a:lnTo>
                <a:cubicBezTo>
                  <a:pt x="1508515" y="199368"/>
                  <a:pt x="1534408" y="0"/>
                  <a:pt x="1563005"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4" name="Picture 13" descr="Icon&#10;&#10;Description automatically generated"/>
          <p:cNvPicPr>
            <a:picLocks noChangeAspect="1"/>
          </p:cNvPicPr>
          <p:nvPr/>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5334" t="10286" r="17619" b="13523"/>
          <a:stretch>
            <a:fillRect/>
          </a:stretch>
        </p:blipFill>
        <p:spPr>
          <a:xfrm>
            <a:off x="772686" y="1580642"/>
            <a:ext cx="4464568" cy="5073373"/>
          </a:xfrm>
          <a:custGeom>
            <a:avLst/>
            <a:gdLst>
              <a:gd name="connsiteX0" fmla="*/ 4463103 w 4464568"/>
              <a:gd name="connsiteY0" fmla="*/ 0 h 5073373"/>
              <a:gd name="connsiteX1" fmla="*/ 4464568 w 4464568"/>
              <a:gd name="connsiteY1" fmla="*/ 0 h 5073373"/>
              <a:gd name="connsiteX2" fmla="*/ 4464568 w 4464568"/>
              <a:gd name="connsiteY2" fmla="*/ 1038 h 5073373"/>
              <a:gd name="connsiteX3" fmla="*/ 0 w 4464568"/>
              <a:gd name="connsiteY3" fmla="*/ 0 h 5073373"/>
              <a:gd name="connsiteX4" fmla="*/ 908051 w 4464568"/>
              <a:gd name="connsiteY4" fmla="*/ 0 h 5073373"/>
              <a:gd name="connsiteX5" fmla="*/ 520090 w 4464568"/>
              <a:gd name="connsiteY5" fmla="*/ 547984 h 5073373"/>
              <a:gd name="connsiteX6" fmla="*/ 4464568 w 4464568"/>
              <a:gd name="connsiteY6" fmla="*/ 3340594 h 5073373"/>
              <a:gd name="connsiteX7" fmla="*/ 4464568 w 4464568"/>
              <a:gd name="connsiteY7" fmla="*/ 5073373 h 5073373"/>
              <a:gd name="connsiteX8" fmla="*/ 0 w 4464568"/>
              <a:gd name="connsiteY8" fmla="*/ 5073373 h 507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64568" h="5073373">
                <a:moveTo>
                  <a:pt x="4463103" y="0"/>
                </a:moveTo>
                <a:lnTo>
                  <a:pt x="4464568" y="0"/>
                </a:lnTo>
                <a:lnTo>
                  <a:pt x="4464568" y="1038"/>
                </a:lnTo>
                <a:close/>
                <a:moveTo>
                  <a:pt x="0" y="0"/>
                </a:moveTo>
                <a:lnTo>
                  <a:pt x="908051" y="0"/>
                </a:lnTo>
                <a:lnTo>
                  <a:pt x="520090" y="547984"/>
                </a:lnTo>
                <a:lnTo>
                  <a:pt x="4464568" y="3340594"/>
                </a:lnTo>
                <a:lnTo>
                  <a:pt x="4464568" y="5073373"/>
                </a:lnTo>
                <a:lnTo>
                  <a:pt x="0" y="5073373"/>
                </a:lnTo>
                <a:close/>
              </a:path>
            </a:pathLst>
          </a:custGeom>
        </p:spPr>
      </p:pic>
      <p:sp>
        <p:nvSpPr>
          <p:cNvPr id="16" name="Freeform: Shape 15"/>
          <p:cNvSpPr/>
          <p:nvPr/>
        </p:nvSpPr>
        <p:spPr>
          <a:xfrm>
            <a:off x="330585" y="948598"/>
            <a:ext cx="6590032" cy="3704235"/>
          </a:xfrm>
          <a:custGeom>
            <a:avLst/>
            <a:gdLst>
              <a:gd name="connsiteX0" fmla="*/ 3295016 w 6590032"/>
              <a:gd name="connsiteY0" fmla="*/ 0 h 3733284"/>
              <a:gd name="connsiteX1" fmla="*/ 6590032 w 6590032"/>
              <a:gd name="connsiteY1" fmla="*/ 3295016 h 3733284"/>
              <a:gd name="connsiteX2" fmla="*/ 6573020 w 6590032"/>
              <a:gd name="connsiteY2" fmla="*/ 3631912 h 3733284"/>
              <a:gd name="connsiteX3" fmla="*/ 6557549 w 6590032"/>
              <a:gd name="connsiteY3" fmla="*/ 3733284 h 3733284"/>
              <a:gd name="connsiteX4" fmla="*/ 6490561 w 6590032"/>
              <a:gd name="connsiteY4" fmla="*/ 3733284 h 3733284"/>
              <a:gd name="connsiteX5" fmla="*/ 6507066 w 6590032"/>
              <a:gd name="connsiteY5" fmla="*/ 3625134 h 3733284"/>
              <a:gd name="connsiteX6" fmla="*/ 6523736 w 6590032"/>
              <a:gd name="connsiteY6" fmla="*/ 3295016 h 3733284"/>
              <a:gd name="connsiteX7" fmla="*/ 3295016 w 6590032"/>
              <a:gd name="connsiteY7" fmla="*/ 66296 h 3733284"/>
              <a:gd name="connsiteX8" fmla="*/ 66296 w 6590032"/>
              <a:gd name="connsiteY8" fmla="*/ 3295016 h 3733284"/>
              <a:gd name="connsiteX9" fmla="*/ 82966 w 6590032"/>
              <a:gd name="connsiteY9" fmla="*/ 3625134 h 3733284"/>
              <a:gd name="connsiteX10" fmla="*/ 99471 w 6590032"/>
              <a:gd name="connsiteY10" fmla="*/ 3733284 h 3733284"/>
              <a:gd name="connsiteX11" fmla="*/ 32483 w 6590032"/>
              <a:gd name="connsiteY11" fmla="*/ 3733284 h 3733284"/>
              <a:gd name="connsiteX12" fmla="*/ 17012 w 6590032"/>
              <a:gd name="connsiteY12" fmla="*/ 3631912 h 3733284"/>
              <a:gd name="connsiteX13" fmla="*/ 0 w 6590032"/>
              <a:gd name="connsiteY13" fmla="*/ 3295016 h 3733284"/>
              <a:gd name="connsiteX14" fmla="*/ 3295016 w 6590032"/>
              <a:gd name="connsiteY14" fmla="*/ 0 h 373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0032" h="3733284">
                <a:moveTo>
                  <a:pt x="3295016" y="0"/>
                </a:moveTo>
                <a:cubicBezTo>
                  <a:pt x="5114803" y="0"/>
                  <a:pt x="6590032" y="1475229"/>
                  <a:pt x="6590032" y="3295016"/>
                </a:cubicBezTo>
                <a:cubicBezTo>
                  <a:pt x="6590032" y="3408753"/>
                  <a:pt x="6584269" y="3521144"/>
                  <a:pt x="6573020" y="3631912"/>
                </a:cubicBezTo>
                <a:lnTo>
                  <a:pt x="6557549" y="3733284"/>
                </a:lnTo>
                <a:lnTo>
                  <a:pt x="6490561" y="3733284"/>
                </a:lnTo>
                <a:lnTo>
                  <a:pt x="6507066" y="3625134"/>
                </a:lnTo>
                <a:cubicBezTo>
                  <a:pt x="6518089" y="3516594"/>
                  <a:pt x="6523736" y="3406465"/>
                  <a:pt x="6523736" y="3295016"/>
                </a:cubicBezTo>
                <a:cubicBezTo>
                  <a:pt x="6523736" y="1511843"/>
                  <a:pt x="5078189" y="66296"/>
                  <a:pt x="3295016" y="66296"/>
                </a:cubicBezTo>
                <a:cubicBezTo>
                  <a:pt x="1511843" y="66296"/>
                  <a:pt x="66296" y="1511843"/>
                  <a:pt x="66296" y="3295016"/>
                </a:cubicBezTo>
                <a:cubicBezTo>
                  <a:pt x="66296" y="3406465"/>
                  <a:pt x="71943" y="3516594"/>
                  <a:pt x="82966" y="3625134"/>
                </a:cubicBezTo>
                <a:lnTo>
                  <a:pt x="99471" y="3733284"/>
                </a:lnTo>
                <a:lnTo>
                  <a:pt x="32483" y="3733284"/>
                </a:lnTo>
                <a:lnTo>
                  <a:pt x="17012" y="3631912"/>
                </a:lnTo>
                <a:cubicBezTo>
                  <a:pt x="5763" y="3521144"/>
                  <a:pt x="0" y="3408753"/>
                  <a:pt x="0" y="3295016"/>
                </a:cubicBezTo>
                <a:cubicBezTo>
                  <a:pt x="0" y="1475229"/>
                  <a:pt x="1475229" y="0"/>
                  <a:pt x="3295016" y="0"/>
                </a:cubicBezTo>
                <a:close/>
              </a:path>
            </a:pathLst>
          </a:custGeom>
          <a:gradFill flip="none" rotWithShape="1">
            <a:gsLst>
              <a:gs pos="82499">
                <a:srgbClr val="FFC000"/>
              </a:gs>
              <a:gs pos="63000">
                <a:srgbClr val="BF0000"/>
              </a:gs>
              <a:gs pos="41000">
                <a:srgbClr val="002060"/>
              </a:gs>
              <a:gs pos="19000">
                <a:srgbClr val="00B0F0"/>
              </a:gs>
              <a:gs pos="0">
                <a:srgbClr val="00B050"/>
              </a:gs>
              <a:gs pos="100000">
                <a:srgbClr val="7F6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nvGrpSpPr>
          <p:cNvPr id="17" name="Group 16"/>
          <p:cNvGrpSpPr/>
          <p:nvPr/>
        </p:nvGrpSpPr>
        <p:grpSpPr>
          <a:xfrm>
            <a:off x="5695770" y="1724621"/>
            <a:ext cx="685628" cy="685628"/>
            <a:chOff x="575469" y="3397750"/>
            <a:chExt cx="2419249" cy="2419249"/>
          </a:xfrm>
        </p:grpSpPr>
        <p:sp>
          <p:nvSpPr>
            <p:cNvPr id="18" name="Oval 17"/>
            <p:cNvSpPr/>
            <p:nvPr/>
          </p:nvSpPr>
          <p:spPr>
            <a:xfrm>
              <a:off x="575469" y="3397750"/>
              <a:ext cx="2419249" cy="241924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00B050"/>
                </a:solidFill>
              </a:endParaRPr>
            </a:p>
          </p:txBody>
        </p:sp>
        <p:sp>
          <p:nvSpPr>
            <p:cNvPr id="19" name="Oval 18"/>
            <p:cNvSpPr/>
            <p:nvPr/>
          </p:nvSpPr>
          <p:spPr>
            <a:xfrm>
              <a:off x="1289688" y="4111969"/>
              <a:ext cx="990811" cy="990811"/>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grpSp>
      <p:grpSp>
        <p:nvGrpSpPr>
          <p:cNvPr id="20" name="Group 19"/>
          <p:cNvGrpSpPr/>
          <p:nvPr/>
        </p:nvGrpSpPr>
        <p:grpSpPr>
          <a:xfrm>
            <a:off x="6512282" y="3605113"/>
            <a:ext cx="685628" cy="685628"/>
            <a:chOff x="575469" y="3397750"/>
            <a:chExt cx="2419249" cy="2419249"/>
          </a:xfrm>
        </p:grpSpPr>
        <p:sp>
          <p:nvSpPr>
            <p:cNvPr id="21" name="Oval 20"/>
            <p:cNvSpPr/>
            <p:nvPr/>
          </p:nvSpPr>
          <p:spPr>
            <a:xfrm>
              <a:off x="575469" y="3397750"/>
              <a:ext cx="2419249" cy="241924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Oval 21"/>
            <p:cNvSpPr/>
            <p:nvPr/>
          </p:nvSpPr>
          <p:spPr>
            <a:xfrm>
              <a:off x="1289688" y="4111969"/>
              <a:ext cx="990811" cy="990811"/>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p:cNvSpPr txBox="1"/>
          <p:nvPr/>
        </p:nvSpPr>
        <p:spPr>
          <a:xfrm>
            <a:off x="5584793" y="303786"/>
            <a:ext cx="2259804" cy="58477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IDEA</a:t>
            </a:r>
          </a:p>
        </p:txBody>
      </p:sp>
      <p:sp>
        <p:nvSpPr>
          <p:cNvPr id="24" name="TextBox 23"/>
          <p:cNvSpPr txBox="1"/>
          <p:nvPr/>
        </p:nvSpPr>
        <p:spPr>
          <a:xfrm>
            <a:off x="7441860" y="3163096"/>
            <a:ext cx="4464567" cy="1569660"/>
          </a:xfrm>
          <a:prstGeom prst="rect">
            <a:avLst/>
          </a:prstGeom>
          <a:noFill/>
        </p:spPr>
        <p:txBody>
          <a:bodyPr wrap="square" rtlCol="0">
            <a:spAutoFit/>
          </a:bodyPr>
          <a:lstStyle/>
          <a:p>
            <a:pPr algn="just"/>
            <a:r>
              <a:rPr lang="en-IN" sz="2400" dirty="0"/>
              <a:t>To reduce the consumption of time usually taken during maintaining the records of the dues management.</a:t>
            </a:r>
            <a:endParaRPr lang="en-IN" sz="2400" b="1" dirty="0">
              <a:latin typeface="Franklin Gothic Medium" panose="020B0603020102020204" charset="0"/>
              <a:cs typeface="Franklin Gothic Medium" panose="020B0603020102020204" charset="0"/>
              <a:sym typeface="+mn-ea"/>
            </a:endParaRPr>
          </a:p>
        </p:txBody>
      </p:sp>
      <p:sp>
        <p:nvSpPr>
          <p:cNvPr id="15" name="TextBox 14">
            <a:extLst>
              <a:ext uri="{FF2B5EF4-FFF2-40B4-BE49-F238E27FC236}">
                <a16:creationId xmlns:a16="http://schemas.microsoft.com/office/drawing/2014/main" id="{38CC7485-E4B0-6F77-8C0B-FF9018B2EBEC}"/>
              </a:ext>
            </a:extLst>
          </p:cNvPr>
          <p:cNvSpPr txBox="1"/>
          <p:nvPr/>
        </p:nvSpPr>
        <p:spPr>
          <a:xfrm>
            <a:off x="6995496" y="1361269"/>
            <a:ext cx="4844407" cy="1569660"/>
          </a:xfrm>
          <a:prstGeom prst="rect">
            <a:avLst/>
          </a:prstGeom>
          <a:noFill/>
        </p:spPr>
        <p:txBody>
          <a:bodyPr wrap="square" rtlCol="0">
            <a:spAutoFit/>
          </a:bodyPr>
          <a:lstStyle/>
          <a:p>
            <a:pPr algn="just"/>
            <a:r>
              <a:rPr lang="en-IN" sz="2400" dirty="0"/>
              <a:t>Focus on developing a no-dues management system that will generate a computerized no-dues form showing the dues status. </a:t>
            </a:r>
          </a:p>
        </p:txBody>
      </p:sp>
      <p:pic>
        <p:nvPicPr>
          <p:cNvPr id="25" name="Picture 24">
            <a:extLst>
              <a:ext uri="{FF2B5EF4-FFF2-40B4-BE49-F238E27FC236}">
                <a16:creationId xmlns:a16="http://schemas.microsoft.com/office/drawing/2014/main" id="{2A22DE8D-D7C9-83C7-CE27-89E18B0F69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0867" y="212905"/>
            <a:ext cx="767864" cy="7905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6" name="Picture 25">
            <a:extLst>
              <a:ext uri="{FF2B5EF4-FFF2-40B4-BE49-F238E27FC236}">
                <a16:creationId xmlns:a16="http://schemas.microsoft.com/office/drawing/2014/main" id="{32BB73D8-3AA7-722D-A8C3-5C05D04E5C46}"/>
              </a:ext>
            </a:extLst>
          </p:cNvPr>
          <p:cNvPicPr>
            <a:picLocks noChangeAspect="1"/>
          </p:cNvPicPr>
          <p:nvPr/>
        </p:nvPicPr>
        <p:blipFill rotWithShape="1">
          <a:blip r:embed="rId5">
            <a:extLst>
              <a:ext uri="{28A0092B-C50C-407E-A947-70E740481C1C}">
                <a14:useLocalDpi xmlns:a14="http://schemas.microsoft.com/office/drawing/2010/main" val="0"/>
              </a:ext>
            </a:extLst>
          </a:blip>
          <a:srcRect l="9050" r="8559" b="16404"/>
          <a:stretch/>
        </p:blipFill>
        <p:spPr>
          <a:xfrm>
            <a:off x="10426262" y="0"/>
            <a:ext cx="1765738" cy="13612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afterEffect">
                                  <p:stCondLst>
                                    <p:cond delay="0"/>
                                  </p:stCondLst>
                                  <p:childTnLst>
                                    <p:animRot by="21600000">
                                      <p:cBhvr>
                                        <p:cTn id="6" dur="5000" fill="hold"/>
                                        <p:tgtEl>
                                          <p:spTgt spid="12"/>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5000" fill="hold"/>
                                        <p:tgtEl>
                                          <p:spTgt spid="3"/>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5000" fill="hold"/>
                                        <p:tgtEl>
                                          <p:spTgt spid="13"/>
                                        </p:tgtEl>
                                        <p:attrNameLst>
                                          <p:attrName>r</p:attrName>
                                        </p:attrNameLst>
                                      </p:cBhvr>
                                    </p:animRot>
                                  </p:childTnLst>
                                </p:cTn>
                              </p:par>
                              <p:par>
                                <p:cTn id="11" presetID="8" presetClass="emph" presetSubtype="0" repeatCount="indefinite" fill="hold" grpId="0" nodeType="withEffect">
                                  <p:stCondLst>
                                    <p:cond delay="0"/>
                                  </p:stCondLst>
                                  <p:childTnLst>
                                    <p:animRot by="21600000">
                                      <p:cBhvr>
                                        <p:cTn id="12" dur="5000" fill="hold"/>
                                        <p:tgtEl>
                                          <p:spTgt spid="4"/>
                                        </p:tgtEl>
                                        <p:attrNameLst>
                                          <p:attrName>r</p:attrName>
                                        </p:attrNameLst>
                                      </p:cBhvr>
                                    </p:animRot>
                                  </p:childTnLst>
                                </p:cTn>
                              </p:par>
                              <p:par>
                                <p:cTn id="13" presetID="8" presetClass="emph" presetSubtype="0" repeatCount="indefinite" fill="hold" grpId="0" nodeType="withEffect">
                                  <p:stCondLst>
                                    <p:cond delay="0"/>
                                  </p:stCondLst>
                                  <p:childTnLst>
                                    <p:animRot by="-21600000">
                                      <p:cBhvr>
                                        <p:cTn id="14" dur="5000" fill="hold"/>
                                        <p:tgtEl>
                                          <p:spTgt spid="5"/>
                                        </p:tgtEl>
                                        <p:attrNameLst>
                                          <p:attrName>r</p:attrName>
                                        </p:attrNameLst>
                                      </p:cBhvr>
                                    </p:animRot>
                                  </p:childTnLst>
                                </p:cTn>
                              </p:par>
                              <p:par>
                                <p:cTn id="15" presetID="8" presetClass="emph" presetSubtype="0" repeatCount="indefinite" fill="hold" grpId="0" nodeType="withEffect">
                                  <p:stCondLst>
                                    <p:cond delay="0"/>
                                  </p:stCondLst>
                                  <p:childTnLst>
                                    <p:animRot by="-21600000">
                                      <p:cBhvr>
                                        <p:cTn id="16" dur="5000" fill="hold"/>
                                        <p:tgtEl>
                                          <p:spTgt spid="7"/>
                                        </p:tgtEl>
                                        <p:attrNameLst>
                                          <p:attrName>r</p:attrName>
                                        </p:attrNameLst>
                                      </p:cBhvr>
                                    </p:animRot>
                                  </p:childTnLst>
                                </p:cTn>
                              </p:par>
                              <p:par>
                                <p:cTn id="17" presetID="8" presetClass="emph" presetSubtype="0" repeatCount="indefinite" fill="hold" grpId="0" nodeType="withEffect">
                                  <p:stCondLst>
                                    <p:cond delay="0"/>
                                  </p:stCondLst>
                                  <p:childTnLst>
                                    <p:animRot by="-21600000">
                                      <p:cBhvr>
                                        <p:cTn id="18" dur="5000" fill="hold"/>
                                        <p:tgtEl>
                                          <p:spTgt spid="6"/>
                                        </p:tgtEl>
                                        <p:attrNameLst>
                                          <p:attrName>r</p:attrName>
                                        </p:attrNameLst>
                                      </p:cBhvr>
                                    </p:animRot>
                                  </p:childTnLst>
                                </p:cTn>
                              </p:par>
                              <p:par>
                                <p:cTn id="19" presetID="8" presetClass="emph" presetSubtype="0" repeatCount="indefinite" fill="hold" grpId="0" nodeType="withEffect">
                                  <p:stCondLst>
                                    <p:cond delay="0"/>
                                  </p:stCondLst>
                                  <p:childTnLst>
                                    <p:animRot by="-21600000">
                                      <p:cBhvr>
                                        <p:cTn id="20" dur="5000" fill="hold"/>
                                        <p:tgtEl>
                                          <p:spTgt spid="10"/>
                                        </p:tgtEl>
                                        <p:attrNameLst>
                                          <p:attrName>r</p:attrName>
                                        </p:attrNameLst>
                                      </p:cBhvr>
                                    </p:animRot>
                                  </p:childTnLst>
                                </p:cTn>
                              </p:par>
                              <p:par>
                                <p:cTn id="21" presetID="8" presetClass="emph" presetSubtype="0" repeatCount="indefinite" fill="hold" grpId="0" nodeType="withEffect">
                                  <p:stCondLst>
                                    <p:cond delay="0"/>
                                  </p:stCondLst>
                                  <p:childTnLst>
                                    <p:animRot by="-21600000">
                                      <p:cBhvr>
                                        <p:cTn id="22" dur="5000" fill="hold"/>
                                        <p:tgtEl>
                                          <p:spTgt spid="11"/>
                                        </p:tgtEl>
                                        <p:attrNameLst>
                                          <p:attrName>r</p:attrName>
                                        </p:attrNameLst>
                                      </p:cBhvr>
                                    </p:animRot>
                                  </p:childTnLst>
                                </p:cTn>
                              </p:par>
                              <p:par>
                                <p:cTn id="23" presetID="8" presetClass="emph" presetSubtype="0" repeatCount="indefinite" fill="hold" grpId="0" nodeType="withEffect">
                                  <p:stCondLst>
                                    <p:cond delay="0"/>
                                  </p:stCondLst>
                                  <p:childTnLst>
                                    <p:animRot by="-21600000">
                                      <p:cBhvr>
                                        <p:cTn id="24" dur="5000" fill="hold"/>
                                        <p:tgtEl>
                                          <p:spTgt spid="9"/>
                                        </p:tgtEl>
                                        <p:attrNameLst>
                                          <p:attrName>r</p:attrName>
                                        </p:attrNameLst>
                                      </p:cBhvr>
                                    </p:animRot>
                                  </p:childTnLst>
                                </p:cTn>
                              </p:par>
                              <p:par>
                                <p:cTn id="25" presetID="8" presetClass="emph" presetSubtype="0" repeatCount="indefinite" fill="hold" grpId="0" nodeType="withEffect">
                                  <p:stCondLst>
                                    <p:cond delay="0"/>
                                  </p:stCondLst>
                                  <p:childTnLst>
                                    <p:animRot by="21600000">
                                      <p:cBhvr>
                                        <p:cTn id="26" dur="5000" fill="hold"/>
                                        <p:tgtEl>
                                          <p:spTgt spid="8"/>
                                        </p:tgtEl>
                                        <p:attrNameLst>
                                          <p:attrName>r</p:attrName>
                                        </p:attrNameLst>
                                      </p:cBhvr>
                                    </p:animRot>
                                  </p:childTnLst>
                                </p:cTn>
                              </p:par>
                              <p:par>
                                <p:cTn id="27" presetID="23" presetClass="entr" presetSubtype="16" fill="hold" nodeType="withEffect">
                                  <p:stCondLst>
                                    <p:cond delay="250"/>
                                  </p:stCondLst>
                                  <p:childTnLst>
                                    <p:set>
                                      <p:cBhvr>
                                        <p:cTn id="28" dur="1" fill="hold">
                                          <p:stCondLst>
                                            <p:cond delay="0"/>
                                          </p:stCondLst>
                                        </p:cTn>
                                        <p:tgtEl>
                                          <p:spTgt spid="17"/>
                                        </p:tgtEl>
                                        <p:attrNameLst>
                                          <p:attrName>style.visibility</p:attrName>
                                        </p:attrNameLst>
                                      </p:cBhvr>
                                      <p:to>
                                        <p:strVal val="visible"/>
                                      </p:to>
                                    </p:set>
                                    <p:anim calcmode="lin" valueType="num">
                                      <p:cBhvr>
                                        <p:cTn id="29" dur="500" fill="hold"/>
                                        <p:tgtEl>
                                          <p:spTgt spid="17"/>
                                        </p:tgtEl>
                                        <p:attrNameLst>
                                          <p:attrName>ppt_w</p:attrName>
                                        </p:attrNameLst>
                                      </p:cBhvr>
                                      <p:tavLst>
                                        <p:tav tm="0">
                                          <p:val>
                                            <p:fltVal val="0"/>
                                          </p:val>
                                        </p:tav>
                                        <p:tav tm="100000">
                                          <p:val>
                                            <p:strVal val="#ppt_w"/>
                                          </p:val>
                                        </p:tav>
                                      </p:tavLst>
                                    </p:anim>
                                    <p:anim calcmode="lin" valueType="num">
                                      <p:cBhvr>
                                        <p:cTn id="30" dur="500" fill="hold"/>
                                        <p:tgtEl>
                                          <p:spTgt spid="17"/>
                                        </p:tgtEl>
                                        <p:attrNameLst>
                                          <p:attrName>ppt_h</p:attrName>
                                        </p:attrNameLst>
                                      </p:cBhvr>
                                      <p:tavLst>
                                        <p:tav tm="0">
                                          <p:val>
                                            <p:fltVal val="0"/>
                                          </p:val>
                                        </p:tav>
                                        <p:tav tm="100000">
                                          <p:val>
                                            <p:strVal val="#ppt_h"/>
                                          </p:val>
                                        </p:tav>
                                      </p:tavLst>
                                    </p:anim>
                                  </p:childTnLst>
                                </p:cTn>
                              </p:par>
                              <p:par>
                                <p:cTn id="31" presetID="17" presetClass="entr" presetSubtype="8"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p:cTn id="33" dur="500" fill="hold"/>
                                        <p:tgtEl>
                                          <p:spTgt spid="23"/>
                                        </p:tgtEl>
                                        <p:attrNameLst>
                                          <p:attrName>ppt_x</p:attrName>
                                        </p:attrNameLst>
                                      </p:cBhvr>
                                      <p:tavLst>
                                        <p:tav tm="0">
                                          <p:val>
                                            <p:strVal val="#ppt_x-#ppt_w/2"/>
                                          </p:val>
                                        </p:tav>
                                        <p:tav tm="100000">
                                          <p:val>
                                            <p:strVal val="#ppt_x"/>
                                          </p:val>
                                        </p:tav>
                                      </p:tavLst>
                                    </p:anim>
                                    <p:anim calcmode="lin" valueType="num">
                                      <p:cBhvr>
                                        <p:cTn id="34" dur="500" fill="hold"/>
                                        <p:tgtEl>
                                          <p:spTgt spid="23"/>
                                        </p:tgtEl>
                                        <p:attrNameLst>
                                          <p:attrName>ppt_y</p:attrName>
                                        </p:attrNameLst>
                                      </p:cBhvr>
                                      <p:tavLst>
                                        <p:tav tm="0">
                                          <p:val>
                                            <p:strVal val="#ppt_y"/>
                                          </p:val>
                                        </p:tav>
                                        <p:tav tm="100000">
                                          <p:val>
                                            <p:strVal val="#ppt_y"/>
                                          </p:val>
                                        </p:tav>
                                      </p:tavLst>
                                    </p:anim>
                                    <p:anim calcmode="lin" valueType="num">
                                      <p:cBhvr>
                                        <p:cTn id="35" dur="500" fill="hold"/>
                                        <p:tgtEl>
                                          <p:spTgt spid="23"/>
                                        </p:tgtEl>
                                        <p:attrNameLst>
                                          <p:attrName>ppt_w</p:attrName>
                                        </p:attrNameLst>
                                      </p:cBhvr>
                                      <p:tavLst>
                                        <p:tav tm="0">
                                          <p:val>
                                            <p:fltVal val="0"/>
                                          </p:val>
                                        </p:tav>
                                        <p:tav tm="100000">
                                          <p:val>
                                            <p:strVal val="#ppt_w"/>
                                          </p:val>
                                        </p:tav>
                                      </p:tavLst>
                                    </p:anim>
                                    <p:anim calcmode="lin" valueType="num">
                                      <p:cBhvr>
                                        <p:cTn id="36" dur="500" fill="hold"/>
                                        <p:tgtEl>
                                          <p:spTgt spid="23"/>
                                        </p:tgtEl>
                                        <p:attrNameLst>
                                          <p:attrName>ppt_h</p:attrName>
                                        </p:attrNameLst>
                                      </p:cBhvr>
                                      <p:tavLst>
                                        <p:tav tm="0">
                                          <p:val>
                                            <p:strVal val="#ppt_h"/>
                                          </p:val>
                                        </p:tav>
                                        <p:tav tm="100000">
                                          <p:val>
                                            <p:strVal val="#ppt_h"/>
                                          </p:val>
                                        </p:tav>
                                      </p:tavLst>
                                    </p:anim>
                                  </p:childTnLst>
                                </p:cTn>
                              </p:par>
                              <p:par>
                                <p:cTn id="37" presetID="23" presetClass="entr" presetSubtype="16"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p:cTn id="39" dur="500" fill="hold"/>
                                        <p:tgtEl>
                                          <p:spTgt spid="20"/>
                                        </p:tgtEl>
                                        <p:attrNameLst>
                                          <p:attrName>ppt_w</p:attrName>
                                        </p:attrNameLst>
                                      </p:cBhvr>
                                      <p:tavLst>
                                        <p:tav tm="0">
                                          <p:val>
                                            <p:fltVal val="0"/>
                                          </p:val>
                                        </p:tav>
                                        <p:tav tm="100000">
                                          <p:val>
                                            <p:strVal val="#ppt_w"/>
                                          </p:val>
                                        </p:tav>
                                      </p:tavLst>
                                    </p:anim>
                                    <p:anim calcmode="lin" valueType="num">
                                      <p:cBhvr>
                                        <p:cTn id="40" dur="500" fill="hold"/>
                                        <p:tgtEl>
                                          <p:spTgt spid="20"/>
                                        </p:tgtEl>
                                        <p:attrNameLst>
                                          <p:attrName>ppt_h</p:attrName>
                                        </p:attrNameLst>
                                      </p:cBhvr>
                                      <p:tavLst>
                                        <p:tav tm="0">
                                          <p:val>
                                            <p:fltVal val="0"/>
                                          </p:val>
                                        </p:tav>
                                        <p:tav tm="100000">
                                          <p:val>
                                            <p:strVal val="#ppt_h"/>
                                          </p:val>
                                        </p:tav>
                                      </p:tavLst>
                                    </p:anim>
                                  </p:childTnLst>
                                </p:cTn>
                              </p:par>
                              <p:par>
                                <p:cTn id="41" presetID="17" presetClass="entr" presetSubtype="8"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p:cTn id="43" dur="500" fill="hold"/>
                                        <p:tgtEl>
                                          <p:spTgt spid="24"/>
                                        </p:tgtEl>
                                        <p:attrNameLst>
                                          <p:attrName>ppt_x</p:attrName>
                                        </p:attrNameLst>
                                      </p:cBhvr>
                                      <p:tavLst>
                                        <p:tav tm="0">
                                          <p:val>
                                            <p:strVal val="#ppt_x-#ppt_w/2"/>
                                          </p:val>
                                        </p:tav>
                                        <p:tav tm="100000">
                                          <p:val>
                                            <p:strVal val="#ppt_x"/>
                                          </p:val>
                                        </p:tav>
                                      </p:tavLst>
                                    </p:anim>
                                    <p:anim calcmode="lin" valueType="num">
                                      <p:cBhvr>
                                        <p:cTn id="44" dur="500" fill="hold"/>
                                        <p:tgtEl>
                                          <p:spTgt spid="24"/>
                                        </p:tgtEl>
                                        <p:attrNameLst>
                                          <p:attrName>ppt_y</p:attrName>
                                        </p:attrNameLst>
                                      </p:cBhvr>
                                      <p:tavLst>
                                        <p:tav tm="0">
                                          <p:val>
                                            <p:strVal val="#ppt_y"/>
                                          </p:val>
                                        </p:tav>
                                        <p:tav tm="100000">
                                          <p:val>
                                            <p:strVal val="#ppt_y"/>
                                          </p:val>
                                        </p:tav>
                                      </p:tavLst>
                                    </p:anim>
                                    <p:anim calcmode="lin" valueType="num">
                                      <p:cBhvr>
                                        <p:cTn id="45" dur="500" fill="hold"/>
                                        <p:tgtEl>
                                          <p:spTgt spid="24"/>
                                        </p:tgtEl>
                                        <p:attrNameLst>
                                          <p:attrName>ppt_w</p:attrName>
                                        </p:attrNameLst>
                                      </p:cBhvr>
                                      <p:tavLst>
                                        <p:tav tm="0">
                                          <p:val>
                                            <p:fltVal val="0"/>
                                          </p:val>
                                        </p:tav>
                                        <p:tav tm="100000">
                                          <p:val>
                                            <p:strVal val="#ppt_w"/>
                                          </p:val>
                                        </p:tav>
                                      </p:tavLst>
                                    </p:anim>
                                    <p:anim calcmode="lin" valueType="num">
                                      <p:cBhvr>
                                        <p:cTn id="46" dur="500" fill="hold"/>
                                        <p:tgtEl>
                                          <p:spTgt spid="24"/>
                                        </p:tgtEl>
                                        <p:attrNameLst>
                                          <p:attrName>ppt_h</p:attrName>
                                        </p:attrNameLst>
                                      </p:cBhvr>
                                      <p:tavLst>
                                        <p:tav tm="0">
                                          <p:val>
                                            <p:strVal val="#ppt_h"/>
                                          </p:val>
                                        </p:tav>
                                        <p:tav tm="100000">
                                          <p:val>
                                            <p:strVal val="#ppt_h"/>
                                          </p:val>
                                        </p:tav>
                                      </p:tavLst>
                                    </p:anim>
                                  </p:childTnLst>
                                </p:cTn>
                              </p:par>
                              <p:par>
                                <p:cTn id="47" presetID="17" presetClass="entr" presetSubtype="8"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p:cTn id="49" dur="500" fill="hold"/>
                                        <p:tgtEl>
                                          <p:spTgt spid="15"/>
                                        </p:tgtEl>
                                        <p:attrNameLst>
                                          <p:attrName>ppt_x</p:attrName>
                                        </p:attrNameLst>
                                      </p:cBhvr>
                                      <p:tavLst>
                                        <p:tav tm="0">
                                          <p:val>
                                            <p:strVal val="#ppt_x-#ppt_w/2"/>
                                          </p:val>
                                        </p:tav>
                                        <p:tav tm="100000">
                                          <p:val>
                                            <p:strVal val="#ppt_x"/>
                                          </p:val>
                                        </p:tav>
                                      </p:tavLst>
                                    </p:anim>
                                    <p:anim calcmode="lin" valueType="num">
                                      <p:cBhvr>
                                        <p:cTn id="50" dur="500" fill="hold"/>
                                        <p:tgtEl>
                                          <p:spTgt spid="15"/>
                                        </p:tgtEl>
                                        <p:attrNameLst>
                                          <p:attrName>ppt_y</p:attrName>
                                        </p:attrNameLst>
                                      </p:cBhvr>
                                      <p:tavLst>
                                        <p:tav tm="0">
                                          <p:val>
                                            <p:strVal val="#ppt_y"/>
                                          </p:val>
                                        </p:tav>
                                        <p:tav tm="100000">
                                          <p:val>
                                            <p:strVal val="#ppt_y"/>
                                          </p:val>
                                        </p:tav>
                                      </p:tavLst>
                                    </p:anim>
                                    <p:anim calcmode="lin" valueType="num">
                                      <p:cBhvr>
                                        <p:cTn id="51" dur="500" fill="hold"/>
                                        <p:tgtEl>
                                          <p:spTgt spid="15"/>
                                        </p:tgtEl>
                                        <p:attrNameLst>
                                          <p:attrName>ppt_w</p:attrName>
                                        </p:attrNameLst>
                                      </p:cBhvr>
                                      <p:tavLst>
                                        <p:tav tm="0">
                                          <p:val>
                                            <p:fltVal val="0"/>
                                          </p:val>
                                        </p:tav>
                                        <p:tav tm="100000">
                                          <p:val>
                                            <p:strVal val="#ppt_w"/>
                                          </p:val>
                                        </p:tav>
                                      </p:tavLst>
                                    </p:anim>
                                    <p:anim calcmode="lin" valueType="num">
                                      <p:cBhvr>
                                        <p:cTn id="52" dur="500" fill="hold"/>
                                        <p:tgtEl>
                                          <p:spTgt spid="1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23" grpId="0"/>
      <p:bldP spid="24"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14605"/>
            <a:ext cx="12191999"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Flowchart: Manual Operation 24"/>
          <p:cNvSpPr/>
          <p:nvPr/>
        </p:nvSpPr>
        <p:spPr>
          <a:xfrm flipV="1">
            <a:off x="8693385" y="1113598"/>
            <a:ext cx="2615565" cy="25031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0 h 10069"/>
              <a:gd name="connsiteX1-3" fmla="*/ 10000 w 10000"/>
              <a:gd name="connsiteY1-4" fmla="*/ 0 h 10069"/>
              <a:gd name="connsiteX2-5" fmla="*/ 5907 w 10000"/>
              <a:gd name="connsiteY2-6" fmla="*/ 10069 h 10069"/>
              <a:gd name="connsiteX3-7" fmla="*/ 2000 w 10000"/>
              <a:gd name="connsiteY3-8" fmla="*/ 10000 h 10069"/>
              <a:gd name="connsiteX4-9" fmla="*/ 0 w 10000"/>
              <a:gd name="connsiteY4-10" fmla="*/ 0 h 10069"/>
              <a:gd name="connsiteX0-11" fmla="*/ 0 w 10000"/>
              <a:gd name="connsiteY0-12" fmla="*/ 0 h 10069"/>
              <a:gd name="connsiteX1-13" fmla="*/ 10000 w 10000"/>
              <a:gd name="connsiteY1-14" fmla="*/ 0 h 10069"/>
              <a:gd name="connsiteX2-15" fmla="*/ 5907 w 10000"/>
              <a:gd name="connsiteY2-16" fmla="*/ 10069 h 10069"/>
              <a:gd name="connsiteX3-17" fmla="*/ 3911 w 10000"/>
              <a:gd name="connsiteY3-18" fmla="*/ 9862 h 10069"/>
              <a:gd name="connsiteX4-19" fmla="*/ 0 w 10000"/>
              <a:gd name="connsiteY4-20" fmla="*/ 0 h 10069"/>
              <a:gd name="connsiteX0-21" fmla="*/ 0 w 10000"/>
              <a:gd name="connsiteY0-22" fmla="*/ 0 h 10138"/>
              <a:gd name="connsiteX1-23" fmla="*/ 10000 w 10000"/>
              <a:gd name="connsiteY1-24" fmla="*/ 0 h 10138"/>
              <a:gd name="connsiteX2-25" fmla="*/ 5907 w 10000"/>
              <a:gd name="connsiteY2-26" fmla="*/ 10069 h 10138"/>
              <a:gd name="connsiteX3-27" fmla="*/ 3911 w 10000"/>
              <a:gd name="connsiteY3-28" fmla="*/ 10138 h 10138"/>
              <a:gd name="connsiteX4-29" fmla="*/ 0 w 10000"/>
              <a:gd name="connsiteY4-30" fmla="*/ 0 h 10138"/>
              <a:gd name="connsiteX0-31" fmla="*/ 0 w 10000"/>
              <a:gd name="connsiteY0-32" fmla="*/ 0 h 10325"/>
              <a:gd name="connsiteX1-33" fmla="*/ 10000 w 10000"/>
              <a:gd name="connsiteY1-34" fmla="*/ 0 h 10325"/>
              <a:gd name="connsiteX2-35" fmla="*/ 5635 w 10000"/>
              <a:gd name="connsiteY2-36" fmla="*/ 10325 h 10325"/>
              <a:gd name="connsiteX3-37" fmla="*/ 3911 w 10000"/>
              <a:gd name="connsiteY3-38" fmla="*/ 10138 h 10325"/>
              <a:gd name="connsiteX4-39" fmla="*/ 0 w 10000"/>
              <a:gd name="connsiteY4-40" fmla="*/ 0 h 10325"/>
              <a:gd name="connsiteX0-41" fmla="*/ 0 w 10000"/>
              <a:gd name="connsiteY0-42" fmla="*/ 0 h 10325"/>
              <a:gd name="connsiteX1-43" fmla="*/ 10000 w 10000"/>
              <a:gd name="connsiteY1-44" fmla="*/ 0 h 10325"/>
              <a:gd name="connsiteX2-45" fmla="*/ 5635 w 10000"/>
              <a:gd name="connsiteY2-46" fmla="*/ 10325 h 10325"/>
              <a:gd name="connsiteX3-47" fmla="*/ 4251 w 10000"/>
              <a:gd name="connsiteY3-48" fmla="*/ 10053 h 10325"/>
              <a:gd name="connsiteX4-49" fmla="*/ 0 w 10000"/>
              <a:gd name="connsiteY4-50" fmla="*/ 0 h 10325"/>
              <a:gd name="connsiteX0-51" fmla="*/ 0 w 10000"/>
              <a:gd name="connsiteY0-52" fmla="*/ 0 h 10652"/>
              <a:gd name="connsiteX1-53" fmla="*/ 10000 w 10000"/>
              <a:gd name="connsiteY1-54" fmla="*/ 0 h 10652"/>
              <a:gd name="connsiteX2-55" fmla="*/ 5635 w 10000"/>
              <a:gd name="connsiteY2-56" fmla="*/ 10325 h 10652"/>
              <a:gd name="connsiteX3-57" fmla="*/ 4183 w 10000"/>
              <a:gd name="connsiteY3-58" fmla="*/ 10652 h 10652"/>
              <a:gd name="connsiteX4-59" fmla="*/ 0 w 10000"/>
              <a:gd name="connsiteY4-60" fmla="*/ 0 h 1065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652">
                <a:moveTo>
                  <a:pt x="0" y="0"/>
                </a:moveTo>
                <a:lnTo>
                  <a:pt x="10000" y="0"/>
                </a:lnTo>
                <a:lnTo>
                  <a:pt x="5635" y="10325"/>
                </a:lnTo>
                <a:lnTo>
                  <a:pt x="4183" y="10652"/>
                </a:lnTo>
                <a:lnTo>
                  <a:pt x="0" y="0"/>
                </a:lnTo>
                <a:close/>
              </a:path>
            </a:pathLst>
          </a:custGeom>
          <a:gradFill flip="none" rotWithShape="1">
            <a:gsLst>
              <a:gs pos="60000">
                <a:schemeClr val="accent4">
                  <a:lumMod val="20000"/>
                  <a:lumOff val="80000"/>
                </a:schemeClr>
              </a:gs>
              <a:gs pos="22000">
                <a:schemeClr val="accent4">
                  <a:lumMod val="40000"/>
                  <a:lumOff val="60000"/>
                </a:schemeClr>
              </a:gs>
            </a:gsLst>
            <a:lin ang="16200000" scaled="1"/>
            <a:tileRect/>
          </a:gra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6" name="Flowchart: Manual Operation 24"/>
          <p:cNvSpPr/>
          <p:nvPr/>
        </p:nvSpPr>
        <p:spPr>
          <a:xfrm flipV="1">
            <a:off x="2166153" y="1149985"/>
            <a:ext cx="2882265" cy="216662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0 h 10069"/>
              <a:gd name="connsiteX1-3" fmla="*/ 10000 w 10000"/>
              <a:gd name="connsiteY1-4" fmla="*/ 0 h 10069"/>
              <a:gd name="connsiteX2-5" fmla="*/ 5907 w 10000"/>
              <a:gd name="connsiteY2-6" fmla="*/ 10069 h 10069"/>
              <a:gd name="connsiteX3-7" fmla="*/ 2000 w 10000"/>
              <a:gd name="connsiteY3-8" fmla="*/ 10000 h 10069"/>
              <a:gd name="connsiteX4-9" fmla="*/ 0 w 10000"/>
              <a:gd name="connsiteY4-10" fmla="*/ 0 h 10069"/>
              <a:gd name="connsiteX0-11" fmla="*/ 0 w 10000"/>
              <a:gd name="connsiteY0-12" fmla="*/ 0 h 10069"/>
              <a:gd name="connsiteX1-13" fmla="*/ 10000 w 10000"/>
              <a:gd name="connsiteY1-14" fmla="*/ 0 h 10069"/>
              <a:gd name="connsiteX2-15" fmla="*/ 5907 w 10000"/>
              <a:gd name="connsiteY2-16" fmla="*/ 10069 h 10069"/>
              <a:gd name="connsiteX3-17" fmla="*/ 3911 w 10000"/>
              <a:gd name="connsiteY3-18" fmla="*/ 9862 h 10069"/>
              <a:gd name="connsiteX4-19" fmla="*/ 0 w 10000"/>
              <a:gd name="connsiteY4-20" fmla="*/ 0 h 10069"/>
              <a:gd name="connsiteX0-21" fmla="*/ 0 w 10000"/>
              <a:gd name="connsiteY0-22" fmla="*/ 0 h 10138"/>
              <a:gd name="connsiteX1-23" fmla="*/ 10000 w 10000"/>
              <a:gd name="connsiteY1-24" fmla="*/ 0 h 10138"/>
              <a:gd name="connsiteX2-25" fmla="*/ 5907 w 10000"/>
              <a:gd name="connsiteY2-26" fmla="*/ 10069 h 10138"/>
              <a:gd name="connsiteX3-27" fmla="*/ 3911 w 10000"/>
              <a:gd name="connsiteY3-28" fmla="*/ 10138 h 10138"/>
              <a:gd name="connsiteX4-29" fmla="*/ 0 w 10000"/>
              <a:gd name="connsiteY4-30" fmla="*/ 0 h 10138"/>
              <a:gd name="connsiteX0-31" fmla="*/ 0 w 10000"/>
              <a:gd name="connsiteY0-32" fmla="*/ 0 h 10325"/>
              <a:gd name="connsiteX1-33" fmla="*/ 10000 w 10000"/>
              <a:gd name="connsiteY1-34" fmla="*/ 0 h 10325"/>
              <a:gd name="connsiteX2-35" fmla="*/ 5635 w 10000"/>
              <a:gd name="connsiteY2-36" fmla="*/ 10325 h 10325"/>
              <a:gd name="connsiteX3-37" fmla="*/ 3911 w 10000"/>
              <a:gd name="connsiteY3-38" fmla="*/ 10138 h 10325"/>
              <a:gd name="connsiteX4-39" fmla="*/ 0 w 10000"/>
              <a:gd name="connsiteY4-40" fmla="*/ 0 h 10325"/>
              <a:gd name="connsiteX0-41" fmla="*/ 0 w 10000"/>
              <a:gd name="connsiteY0-42" fmla="*/ 0 h 10325"/>
              <a:gd name="connsiteX1-43" fmla="*/ 10000 w 10000"/>
              <a:gd name="connsiteY1-44" fmla="*/ 0 h 10325"/>
              <a:gd name="connsiteX2-45" fmla="*/ 5635 w 10000"/>
              <a:gd name="connsiteY2-46" fmla="*/ 10325 h 10325"/>
              <a:gd name="connsiteX3-47" fmla="*/ 4251 w 10000"/>
              <a:gd name="connsiteY3-48" fmla="*/ 10053 h 10325"/>
              <a:gd name="connsiteX4-49" fmla="*/ 0 w 10000"/>
              <a:gd name="connsiteY4-50" fmla="*/ 0 h 10325"/>
              <a:gd name="connsiteX0-51" fmla="*/ 0 w 10000"/>
              <a:gd name="connsiteY0-52" fmla="*/ 0 h 10652"/>
              <a:gd name="connsiteX1-53" fmla="*/ 10000 w 10000"/>
              <a:gd name="connsiteY1-54" fmla="*/ 0 h 10652"/>
              <a:gd name="connsiteX2-55" fmla="*/ 5635 w 10000"/>
              <a:gd name="connsiteY2-56" fmla="*/ 10325 h 10652"/>
              <a:gd name="connsiteX3-57" fmla="*/ 4183 w 10000"/>
              <a:gd name="connsiteY3-58" fmla="*/ 10652 h 10652"/>
              <a:gd name="connsiteX4-59" fmla="*/ 0 w 10000"/>
              <a:gd name="connsiteY4-60" fmla="*/ 0 h 1065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652">
                <a:moveTo>
                  <a:pt x="0" y="0"/>
                </a:moveTo>
                <a:lnTo>
                  <a:pt x="10000" y="0"/>
                </a:lnTo>
                <a:lnTo>
                  <a:pt x="5635" y="10325"/>
                </a:lnTo>
                <a:lnTo>
                  <a:pt x="4183" y="10652"/>
                </a:lnTo>
                <a:lnTo>
                  <a:pt x="0" y="0"/>
                </a:lnTo>
                <a:close/>
              </a:path>
            </a:pathLst>
          </a:custGeom>
          <a:gradFill flip="none" rotWithShape="1">
            <a:gsLst>
              <a:gs pos="60000">
                <a:schemeClr val="accent4">
                  <a:lumMod val="20000"/>
                  <a:lumOff val="80000"/>
                </a:schemeClr>
              </a:gs>
              <a:gs pos="22000">
                <a:schemeClr val="accent4">
                  <a:lumMod val="40000"/>
                  <a:lumOff val="60000"/>
                </a:schemeClr>
              </a:gs>
            </a:gsLst>
            <a:lin ang="16200000" scaled="1"/>
            <a:tileRect/>
          </a:gra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5" name="Freeform: Shape 14"/>
          <p:cNvSpPr/>
          <p:nvPr/>
        </p:nvSpPr>
        <p:spPr>
          <a:xfrm>
            <a:off x="8669890" y="3829493"/>
            <a:ext cx="2480945" cy="717550"/>
          </a:xfrm>
          <a:custGeom>
            <a:avLst/>
            <a:gdLst>
              <a:gd name="connsiteX0" fmla="*/ 0 w 2827473"/>
              <a:gd name="connsiteY0" fmla="*/ 0 h 436098"/>
              <a:gd name="connsiteX1" fmla="*/ 2575691 w 2827473"/>
              <a:gd name="connsiteY1" fmla="*/ 0 h 436098"/>
              <a:gd name="connsiteX2" fmla="*/ 2827473 w 2827473"/>
              <a:gd name="connsiteY2" fmla="*/ 436098 h 436098"/>
              <a:gd name="connsiteX3" fmla="*/ 251781 w 2827473"/>
              <a:gd name="connsiteY3" fmla="*/ 436098 h 436098"/>
              <a:gd name="connsiteX0-1" fmla="*/ 0 w 3038910"/>
              <a:gd name="connsiteY0-2" fmla="*/ 0 h 436098"/>
              <a:gd name="connsiteX1-3" fmla="*/ 2575691 w 3038910"/>
              <a:gd name="connsiteY1-4" fmla="*/ 0 h 436098"/>
              <a:gd name="connsiteX2-5" fmla="*/ 3038910 w 3038910"/>
              <a:gd name="connsiteY2-6" fmla="*/ 410939 h 436098"/>
              <a:gd name="connsiteX3-7" fmla="*/ 251781 w 3038910"/>
              <a:gd name="connsiteY3-8" fmla="*/ 436098 h 436098"/>
              <a:gd name="connsiteX4" fmla="*/ 0 w 3038910"/>
              <a:gd name="connsiteY4" fmla="*/ 0 h 436098"/>
              <a:gd name="connsiteX0-9" fmla="*/ 0 w 3038910"/>
              <a:gd name="connsiteY0-10" fmla="*/ 0 h 427711"/>
              <a:gd name="connsiteX1-11" fmla="*/ 2575691 w 3038910"/>
              <a:gd name="connsiteY1-12" fmla="*/ 0 h 427711"/>
              <a:gd name="connsiteX2-13" fmla="*/ 3038910 w 3038910"/>
              <a:gd name="connsiteY2-14" fmla="*/ 410939 h 427711"/>
              <a:gd name="connsiteX3-15" fmla="*/ 357499 w 3038910"/>
              <a:gd name="connsiteY3-16" fmla="*/ 427711 h 427711"/>
              <a:gd name="connsiteX4-17" fmla="*/ 0 w 3038910"/>
              <a:gd name="connsiteY4-18" fmla="*/ 0 h 427711"/>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3038910" h="427711">
                <a:moveTo>
                  <a:pt x="0" y="0"/>
                </a:moveTo>
                <a:lnTo>
                  <a:pt x="2575691" y="0"/>
                </a:lnTo>
                <a:lnTo>
                  <a:pt x="3038910" y="410939"/>
                </a:lnTo>
                <a:lnTo>
                  <a:pt x="357499" y="427711"/>
                </a:lnTo>
                <a:lnTo>
                  <a:pt x="0" y="0"/>
                </a:lnTo>
                <a:close/>
              </a:path>
            </a:pathLst>
          </a:custGeom>
          <a:gradFill flip="none" rotWithShape="1">
            <a:gsLst>
              <a:gs pos="0">
                <a:schemeClr val="bg1">
                  <a:alpha val="91000"/>
                  <a:lumMod val="79000"/>
                </a:schemeClr>
              </a:gs>
              <a:gs pos="100000">
                <a:schemeClr val="tx1">
                  <a:alpha val="21000"/>
                  <a:lumMod val="36000"/>
                  <a:lumOff val="64000"/>
                </a:schemeClr>
              </a:gs>
            </a:gsLst>
            <a:lin ang="5400000" scaled="1"/>
            <a:tileRect/>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p:cNvSpPr/>
          <p:nvPr/>
        </p:nvSpPr>
        <p:spPr>
          <a:xfrm>
            <a:off x="2379513" y="3862705"/>
            <a:ext cx="2803525" cy="717550"/>
          </a:xfrm>
          <a:custGeom>
            <a:avLst/>
            <a:gdLst>
              <a:gd name="connsiteX0" fmla="*/ 0 w 2827473"/>
              <a:gd name="connsiteY0" fmla="*/ 0 h 436098"/>
              <a:gd name="connsiteX1" fmla="*/ 2575691 w 2827473"/>
              <a:gd name="connsiteY1" fmla="*/ 0 h 436098"/>
              <a:gd name="connsiteX2" fmla="*/ 2827473 w 2827473"/>
              <a:gd name="connsiteY2" fmla="*/ 436098 h 436098"/>
              <a:gd name="connsiteX3" fmla="*/ 251781 w 2827473"/>
              <a:gd name="connsiteY3" fmla="*/ 436098 h 436098"/>
              <a:gd name="connsiteX0-1" fmla="*/ 0 w 3038910"/>
              <a:gd name="connsiteY0-2" fmla="*/ 0 h 436098"/>
              <a:gd name="connsiteX1-3" fmla="*/ 2575691 w 3038910"/>
              <a:gd name="connsiteY1-4" fmla="*/ 0 h 436098"/>
              <a:gd name="connsiteX2-5" fmla="*/ 3038910 w 3038910"/>
              <a:gd name="connsiteY2-6" fmla="*/ 410939 h 436098"/>
              <a:gd name="connsiteX3-7" fmla="*/ 251781 w 3038910"/>
              <a:gd name="connsiteY3-8" fmla="*/ 436098 h 436098"/>
              <a:gd name="connsiteX4" fmla="*/ 0 w 3038910"/>
              <a:gd name="connsiteY4" fmla="*/ 0 h 436098"/>
              <a:gd name="connsiteX0-9" fmla="*/ 0 w 3038910"/>
              <a:gd name="connsiteY0-10" fmla="*/ 0 h 427711"/>
              <a:gd name="connsiteX1-11" fmla="*/ 2575691 w 3038910"/>
              <a:gd name="connsiteY1-12" fmla="*/ 0 h 427711"/>
              <a:gd name="connsiteX2-13" fmla="*/ 3038910 w 3038910"/>
              <a:gd name="connsiteY2-14" fmla="*/ 410939 h 427711"/>
              <a:gd name="connsiteX3-15" fmla="*/ 357499 w 3038910"/>
              <a:gd name="connsiteY3-16" fmla="*/ 427711 h 427711"/>
              <a:gd name="connsiteX4-17" fmla="*/ 0 w 3038910"/>
              <a:gd name="connsiteY4-18" fmla="*/ 0 h 427711"/>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3038910" h="427711">
                <a:moveTo>
                  <a:pt x="0" y="0"/>
                </a:moveTo>
                <a:lnTo>
                  <a:pt x="2575691" y="0"/>
                </a:lnTo>
                <a:lnTo>
                  <a:pt x="3038910" y="410939"/>
                </a:lnTo>
                <a:lnTo>
                  <a:pt x="357499" y="427711"/>
                </a:lnTo>
                <a:lnTo>
                  <a:pt x="0" y="0"/>
                </a:lnTo>
                <a:close/>
              </a:path>
            </a:pathLst>
          </a:custGeom>
          <a:gradFill flip="none" rotWithShape="1">
            <a:gsLst>
              <a:gs pos="0">
                <a:schemeClr val="bg1">
                  <a:alpha val="91000"/>
                  <a:lumMod val="79000"/>
                </a:schemeClr>
              </a:gs>
              <a:gs pos="100000">
                <a:schemeClr val="tx1">
                  <a:alpha val="21000"/>
                  <a:lumMod val="36000"/>
                  <a:lumOff val="64000"/>
                </a:schemeClr>
              </a:gs>
            </a:gsLst>
            <a:lin ang="5400000" scaled="1"/>
            <a:tileRect/>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Manual Operation 4"/>
          <p:cNvSpPr/>
          <p:nvPr/>
        </p:nvSpPr>
        <p:spPr>
          <a:xfrm flipV="1">
            <a:off x="2469473" y="3584204"/>
            <a:ext cx="2366430" cy="182880"/>
          </a:xfrm>
          <a:prstGeom prst="flowChartManualOperation">
            <a:avLst/>
          </a:prstGeom>
          <a:solidFill>
            <a:schemeClr val="bg1"/>
          </a:solidFill>
          <a:ln>
            <a:noFill/>
          </a:ln>
          <a:scene3d>
            <a:camera prst="perspectiveRelaxedModerately"/>
            <a:lightRig rig="morning" dir="t"/>
          </a:scene3d>
          <a:sp3d extrusionH="76200" contourW="12700" prstMaterial="matte">
            <a:bevelT w="0" h="374650"/>
            <a:extrusionClr>
              <a:schemeClr val="bg1"/>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6" name="Flowchart: Manual Operation 5"/>
          <p:cNvSpPr/>
          <p:nvPr/>
        </p:nvSpPr>
        <p:spPr>
          <a:xfrm flipV="1">
            <a:off x="8669355" y="3514270"/>
            <a:ext cx="2366430" cy="182880"/>
          </a:xfrm>
          <a:prstGeom prst="flowChartManualOperation">
            <a:avLst/>
          </a:prstGeom>
          <a:solidFill>
            <a:schemeClr val="bg1"/>
          </a:solidFill>
          <a:ln>
            <a:noFill/>
          </a:ln>
          <a:scene3d>
            <a:camera prst="perspectiveRelaxedModerately"/>
            <a:lightRig rig="morning" dir="t"/>
          </a:scene3d>
          <a:sp3d extrusionH="76200" contourW="12700" prstMaterial="matte">
            <a:bevelT w="0" h="374650"/>
            <a:extrusionClr>
              <a:schemeClr val="bg1"/>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7" name="Rectangle 6"/>
          <p:cNvSpPr/>
          <p:nvPr/>
        </p:nvSpPr>
        <p:spPr>
          <a:xfrm>
            <a:off x="0" y="5866228"/>
            <a:ext cx="12192000" cy="991772"/>
          </a:xfrm>
          <a:prstGeom prst="rect">
            <a:avLst/>
          </a:prstGeom>
          <a:gradFill flip="none" rotWithShape="1">
            <a:gsLst>
              <a:gs pos="16830">
                <a:srgbClr val="B3B3B3">
                  <a:alpha val="70000"/>
                </a:srgbClr>
              </a:gs>
              <a:gs pos="0">
                <a:srgbClr val="C0C0C0"/>
              </a:gs>
              <a:gs pos="100000">
                <a:srgbClr val="77777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p:nvCxnSpPr>
        <p:spPr>
          <a:xfrm flipV="1">
            <a:off x="3564682" y="14606"/>
            <a:ext cx="0" cy="773430"/>
          </a:xfrm>
          <a:prstGeom prst="line">
            <a:avLst/>
          </a:prstGeom>
          <a:ln>
            <a:solidFill>
              <a:schemeClr val="bg1">
                <a:lumMod val="50000"/>
              </a:schemeClr>
            </a:solidFill>
          </a:ln>
          <a:effectLst>
            <a:outerShdw blurRad="50800" dist="635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Straight Connector 23"/>
          <p:cNvCxnSpPr>
            <a:cxnSpLocks/>
          </p:cNvCxnSpPr>
          <p:nvPr/>
        </p:nvCxnSpPr>
        <p:spPr>
          <a:xfrm flipH="1" flipV="1">
            <a:off x="9967300" y="-16705"/>
            <a:ext cx="8255" cy="940728"/>
          </a:xfrm>
          <a:prstGeom prst="line">
            <a:avLst/>
          </a:prstGeom>
          <a:ln>
            <a:solidFill>
              <a:schemeClr val="bg1">
                <a:lumMod val="50000"/>
              </a:schemeClr>
            </a:solidFill>
          </a:ln>
          <a:effectLst>
            <a:outerShdw blurRad="50800" dist="635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49000" contrast="-100000"/>
                    </a14:imgEffect>
                    <a14:imgEffect>
                      <a14:sharpenSoften amount="100000"/>
                    </a14:imgEffect>
                  </a14:imgLayer>
                </a14:imgProps>
              </a:ext>
              <a:ext uri="{28A0092B-C50C-407E-A947-70E740481C1C}">
                <a14:useLocalDpi xmlns:a14="http://schemas.microsoft.com/office/drawing/2010/main" val="0"/>
              </a:ext>
            </a:extLst>
          </a:blip>
          <a:srcRect l="17328" r="16264" b="14746"/>
          <a:stretch>
            <a:fillRect/>
          </a:stretch>
        </p:blipFill>
        <p:spPr>
          <a:xfrm>
            <a:off x="3142020" y="3020098"/>
            <a:ext cx="658495" cy="648335"/>
          </a:xfrm>
          <a:prstGeom prst="rect">
            <a:avLst/>
          </a:prstGeom>
          <a:effectLst/>
        </p:spPr>
      </p:pic>
      <p:sp>
        <p:nvSpPr>
          <p:cNvPr id="30" name="Oval 29"/>
          <p:cNvSpPr/>
          <p:nvPr/>
        </p:nvSpPr>
        <p:spPr>
          <a:xfrm>
            <a:off x="2999602" y="3448804"/>
            <a:ext cx="1130160" cy="319624"/>
          </a:xfrm>
          <a:prstGeom prst="ellipse">
            <a:avLst/>
          </a:prstGeom>
          <a:gradFill>
            <a:gsLst>
              <a:gs pos="100000">
                <a:schemeClr val="tx1">
                  <a:alpha val="0"/>
                </a:schemeClr>
              </a:gs>
              <a:gs pos="0">
                <a:schemeClr val="tx1">
                  <a:alpha val="58000"/>
                </a:schemeClr>
              </a:gs>
            </a:gsLst>
            <a:path path="circle">
              <a:fillToRect l="50000" t="50000" r="50000" b="50000"/>
            </a:path>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Oval 30"/>
          <p:cNvSpPr/>
          <p:nvPr/>
        </p:nvSpPr>
        <p:spPr>
          <a:xfrm>
            <a:off x="9435895" y="3447460"/>
            <a:ext cx="1130160" cy="319624"/>
          </a:xfrm>
          <a:prstGeom prst="ellipse">
            <a:avLst/>
          </a:prstGeom>
          <a:gradFill>
            <a:gsLst>
              <a:gs pos="100000">
                <a:schemeClr val="tx1">
                  <a:alpha val="0"/>
                </a:schemeClr>
              </a:gs>
              <a:gs pos="0">
                <a:schemeClr val="tx1">
                  <a:alpha val="58000"/>
                </a:schemeClr>
              </a:gs>
            </a:gsLst>
            <a:path path="circle">
              <a:fillToRect l="50000" t="50000" r="50000" b="50000"/>
            </a:path>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p:cNvSpPr txBox="1"/>
          <p:nvPr/>
        </p:nvSpPr>
        <p:spPr>
          <a:xfrm>
            <a:off x="2772589" y="2219310"/>
            <a:ext cx="1506004" cy="707886"/>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algn="ctr"/>
            <a:r>
              <a:rPr lang="en-US" sz="2000" b="1" dirty="0">
                <a:ln>
                  <a:solidFill>
                    <a:schemeClr val="tx1"/>
                  </a:solidFill>
                </a:ln>
              </a:rPr>
              <a:t>NO-DUES IN EASY STEP</a:t>
            </a:r>
            <a:endParaRPr lang="en-US" sz="2000" b="1" dirty="0">
              <a:ln>
                <a:solidFill>
                  <a:schemeClr val="tx1"/>
                </a:solidFill>
              </a:ln>
              <a:effectLst/>
            </a:endParaRPr>
          </a:p>
        </p:txBody>
      </p:sp>
      <p:sp>
        <p:nvSpPr>
          <p:cNvPr id="33" name="TextBox 32"/>
          <p:cNvSpPr txBox="1"/>
          <p:nvPr/>
        </p:nvSpPr>
        <p:spPr>
          <a:xfrm>
            <a:off x="9428925" y="2002687"/>
            <a:ext cx="1130160" cy="707886"/>
          </a:xfrm>
          <a:prstGeom prst="rect">
            <a:avLst/>
          </a:prstGeom>
          <a:noFill/>
        </p:spPr>
        <p:txBody>
          <a:bodyPr wrap="square" rtlCol="0">
            <a:spAutoFit/>
          </a:bodyPr>
          <a:lstStyle/>
          <a:p>
            <a:pPr algn="ctr"/>
            <a:r>
              <a:rPr lang="en-IN" altLang="en-US" sz="2000" b="1" dirty="0"/>
              <a:t>TIME SAVING</a:t>
            </a:r>
          </a:p>
        </p:txBody>
      </p:sp>
      <p:sp>
        <p:nvSpPr>
          <p:cNvPr id="36" name="Rectangle: Rounded Corners 35"/>
          <p:cNvSpPr/>
          <p:nvPr/>
        </p:nvSpPr>
        <p:spPr>
          <a:xfrm rot="16200000">
            <a:off x="3311839" y="801260"/>
            <a:ext cx="506437" cy="422033"/>
          </a:xfrm>
          <a:prstGeom prst="roundRect">
            <a:avLst>
              <a:gd name="adj" fmla="val 8170"/>
            </a:avLst>
          </a:prstGeom>
          <a:gradFill flip="none" rotWithShape="1">
            <a:gsLst>
              <a:gs pos="0">
                <a:schemeClr val="accent1">
                  <a:lumMod val="60000"/>
                  <a:lumOff val="40000"/>
                </a:schemeClr>
              </a:gs>
              <a:gs pos="82000">
                <a:schemeClr val="accent1">
                  <a:lumMod val="40000"/>
                  <a:lumOff val="60000"/>
                </a:schemeClr>
              </a:gs>
              <a:gs pos="56000">
                <a:schemeClr val="accent1">
                  <a:lumMod val="60000"/>
                  <a:lumOff val="40000"/>
                </a:schemeClr>
              </a:gs>
              <a:gs pos="27000">
                <a:schemeClr val="accent1">
                  <a:lumMod val="60000"/>
                  <a:lumOff val="40000"/>
                </a:schemeClr>
              </a:gs>
              <a:gs pos="0">
                <a:schemeClr val="accent1">
                  <a:lumMod val="60000"/>
                  <a:lumOff val="40000"/>
                </a:schemeClr>
              </a:gs>
              <a:gs pos="100000">
                <a:schemeClr val="accent1">
                  <a:lumMod val="60000"/>
                  <a:lumOff val="40000"/>
                </a:schemeClr>
              </a:gs>
            </a:gsLst>
            <a:lin ang="5400000" scaled="1"/>
            <a:tileRect/>
          </a:gra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37" name="Oval 36"/>
          <p:cNvSpPr/>
          <p:nvPr/>
        </p:nvSpPr>
        <p:spPr>
          <a:xfrm>
            <a:off x="3375305" y="758722"/>
            <a:ext cx="422032" cy="48335"/>
          </a:xfrm>
          <a:prstGeom prst="ellipse">
            <a:avLst/>
          </a:prstGeom>
          <a:solidFill>
            <a:srgbClr val="5F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p:cNvSpPr/>
          <p:nvPr/>
        </p:nvSpPr>
        <p:spPr>
          <a:xfrm rot="16200000">
            <a:off x="9765001" y="851371"/>
            <a:ext cx="506437" cy="422033"/>
          </a:xfrm>
          <a:prstGeom prst="roundRect">
            <a:avLst>
              <a:gd name="adj" fmla="val 8170"/>
            </a:avLst>
          </a:prstGeom>
          <a:gradFill flip="none" rotWithShape="1">
            <a:gsLst>
              <a:gs pos="0">
                <a:schemeClr val="accent1">
                  <a:lumMod val="60000"/>
                  <a:lumOff val="40000"/>
                </a:schemeClr>
              </a:gs>
              <a:gs pos="82000">
                <a:schemeClr val="accent1">
                  <a:lumMod val="40000"/>
                  <a:lumOff val="60000"/>
                </a:schemeClr>
              </a:gs>
              <a:gs pos="56000">
                <a:schemeClr val="accent1">
                  <a:lumMod val="60000"/>
                  <a:lumOff val="40000"/>
                </a:schemeClr>
              </a:gs>
              <a:gs pos="27000">
                <a:schemeClr val="accent1">
                  <a:lumMod val="60000"/>
                  <a:lumOff val="40000"/>
                </a:schemeClr>
              </a:gs>
              <a:gs pos="0">
                <a:schemeClr val="accent1">
                  <a:lumMod val="60000"/>
                  <a:lumOff val="40000"/>
                </a:schemeClr>
              </a:gs>
              <a:gs pos="100000">
                <a:schemeClr val="accent1">
                  <a:lumMod val="60000"/>
                  <a:lumOff val="40000"/>
                </a:schemeClr>
              </a:gs>
            </a:gsLst>
            <a:lin ang="5400000" scaled="1"/>
            <a:tileRect/>
          </a:gra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40" name="Oval 39"/>
          <p:cNvSpPr/>
          <p:nvPr/>
        </p:nvSpPr>
        <p:spPr>
          <a:xfrm>
            <a:off x="9790059" y="761208"/>
            <a:ext cx="422032" cy="48335"/>
          </a:xfrm>
          <a:prstGeom prst="ellipse">
            <a:avLst/>
          </a:prstGeom>
          <a:solidFill>
            <a:srgbClr val="5F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2888580" y="6143003"/>
            <a:ext cx="1629135" cy="347407"/>
          </a:xfrm>
          <a:prstGeom prst="ellipse">
            <a:avLst/>
          </a:prstGeom>
          <a:solidFill>
            <a:schemeClr val="bg1">
              <a:alpha val="16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2" name="Oval 41"/>
          <p:cNvSpPr/>
          <p:nvPr/>
        </p:nvSpPr>
        <p:spPr>
          <a:xfrm>
            <a:off x="9237581" y="6048831"/>
            <a:ext cx="1629135" cy="347407"/>
          </a:xfrm>
          <a:prstGeom prst="ellipse">
            <a:avLst/>
          </a:prstGeom>
          <a:solidFill>
            <a:schemeClr val="bg1">
              <a:alpha val="16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5" name="Picture 44"/>
          <p:cNvPicPr>
            <a:picLocks noChangeAspect="1"/>
          </p:cNvPicPr>
          <p:nvPr/>
        </p:nvPicPr>
        <p:blipFill>
          <a:blip r:embed="rId4">
            <a:extLst>
              <a:ext uri="{BEBA8EAE-BF5A-486C-A8C5-ECC9F3942E4B}">
                <a14:imgProps xmlns:a14="http://schemas.microsoft.com/office/drawing/2010/main">
                  <a14:imgLayer r:embed="rId5">
                    <a14:imgEffect>
                      <a14:brightnessContrast bright="-46000"/>
                    </a14:imgEffect>
                    <a14:imgEffect>
                      <a14:sharpenSoften amount="-100000"/>
                    </a14:imgEffect>
                  </a14:imgLayer>
                </a14:imgProps>
              </a:ext>
            </a:extLst>
          </a:blip>
          <a:stretch>
            <a:fillRect/>
          </a:stretch>
        </p:blipFill>
        <p:spPr>
          <a:xfrm>
            <a:off x="9310252" y="3065566"/>
            <a:ext cx="499664" cy="556327"/>
          </a:xfrm>
          <a:prstGeom prst="rect">
            <a:avLst/>
          </a:prstGeom>
          <a:effectLst/>
        </p:spPr>
      </p:pic>
      <p:pic>
        <p:nvPicPr>
          <p:cNvPr id="46" name="Picture 45"/>
          <p:cNvPicPr>
            <a:picLocks noChangeAspect="1"/>
          </p:cNvPicPr>
          <p:nvPr/>
        </p:nvPicPr>
        <p:blipFill>
          <a:blip r:embed="rId4">
            <a:extLst>
              <a:ext uri="{BEBA8EAE-BF5A-486C-A8C5-ECC9F3942E4B}">
                <a14:imgProps xmlns:a14="http://schemas.microsoft.com/office/drawing/2010/main">
                  <a14:imgLayer r:embed="rId5">
                    <a14:imgEffect>
                      <a14:brightnessContrast bright="-46000"/>
                    </a14:imgEffect>
                    <a14:imgEffect>
                      <a14:sharpenSoften amount="-100000"/>
                    </a14:imgEffect>
                  </a14:imgLayer>
                </a14:imgProps>
              </a:ext>
            </a:extLst>
          </a:blip>
          <a:stretch>
            <a:fillRect/>
          </a:stretch>
        </p:blipFill>
        <p:spPr>
          <a:xfrm>
            <a:off x="9930334" y="3103125"/>
            <a:ext cx="499664" cy="556327"/>
          </a:xfrm>
          <a:prstGeom prst="rect">
            <a:avLst/>
          </a:prstGeom>
          <a:effectLst/>
        </p:spPr>
      </p:pic>
      <p:sp>
        <p:nvSpPr>
          <p:cNvPr id="47" name="TextBox 46"/>
          <p:cNvSpPr txBox="1"/>
          <p:nvPr/>
        </p:nvSpPr>
        <p:spPr>
          <a:xfrm>
            <a:off x="160581" y="1614072"/>
            <a:ext cx="2290206" cy="584775"/>
          </a:xfrm>
          <a:prstGeom prst="rect">
            <a:avLst/>
          </a:prstGeom>
          <a:noFill/>
        </p:spPr>
        <p:txBody>
          <a:bodyPr wrap="square">
            <a:spAutoFit/>
          </a:bodyPr>
          <a:lstStyle/>
          <a:p>
            <a:pPr algn="ctr"/>
            <a:r>
              <a:rPr lang="en-IN" altLang="zh-CN" sz="3200" b="1" spc="200" dirty="0">
                <a:effectLst>
                  <a:outerShdw blurRad="38100" dist="38100" dir="2700000" algn="tl">
                    <a:srgbClr val="000000">
                      <a:alpha val="43137"/>
                    </a:srgbClr>
                  </a:outerShdw>
                </a:effectLst>
                <a:latin typeface="Arial" panose="020B0604020202020204" pitchFamily="34" charset="0"/>
                <a:ea typeface="Microsoft YaHei" panose="020B0503020204020204" pitchFamily="34" charset="-122"/>
                <a:cs typeface="Arial" panose="020B0604020202020204" pitchFamily="34" charset="0"/>
              </a:rPr>
              <a:t>SCOPE</a:t>
            </a:r>
          </a:p>
        </p:txBody>
      </p:sp>
      <p:sp>
        <p:nvSpPr>
          <p:cNvPr id="22" name="Flowchart: Manual Operation 24"/>
          <p:cNvSpPr/>
          <p:nvPr/>
        </p:nvSpPr>
        <p:spPr>
          <a:xfrm flipV="1">
            <a:off x="5327551" y="1116888"/>
            <a:ext cx="3074908" cy="216662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0 h 10069"/>
              <a:gd name="connsiteX1-3" fmla="*/ 10000 w 10000"/>
              <a:gd name="connsiteY1-4" fmla="*/ 0 h 10069"/>
              <a:gd name="connsiteX2-5" fmla="*/ 5907 w 10000"/>
              <a:gd name="connsiteY2-6" fmla="*/ 10069 h 10069"/>
              <a:gd name="connsiteX3-7" fmla="*/ 2000 w 10000"/>
              <a:gd name="connsiteY3-8" fmla="*/ 10000 h 10069"/>
              <a:gd name="connsiteX4-9" fmla="*/ 0 w 10000"/>
              <a:gd name="connsiteY4-10" fmla="*/ 0 h 10069"/>
              <a:gd name="connsiteX0-11" fmla="*/ 0 w 10000"/>
              <a:gd name="connsiteY0-12" fmla="*/ 0 h 10069"/>
              <a:gd name="connsiteX1-13" fmla="*/ 10000 w 10000"/>
              <a:gd name="connsiteY1-14" fmla="*/ 0 h 10069"/>
              <a:gd name="connsiteX2-15" fmla="*/ 5907 w 10000"/>
              <a:gd name="connsiteY2-16" fmla="*/ 10069 h 10069"/>
              <a:gd name="connsiteX3-17" fmla="*/ 3911 w 10000"/>
              <a:gd name="connsiteY3-18" fmla="*/ 9862 h 10069"/>
              <a:gd name="connsiteX4-19" fmla="*/ 0 w 10000"/>
              <a:gd name="connsiteY4-20" fmla="*/ 0 h 10069"/>
              <a:gd name="connsiteX0-21" fmla="*/ 0 w 10000"/>
              <a:gd name="connsiteY0-22" fmla="*/ 0 h 10138"/>
              <a:gd name="connsiteX1-23" fmla="*/ 10000 w 10000"/>
              <a:gd name="connsiteY1-24" fmla="*/ 0 h 10138"/>
              <a:gd name="connsiteX2-25" fmla="*/ 5907 w 10000"/>
              <a:gd name="connsiteY2-26" fmla="*/ 10069 h 10138"/>
              <a:gd name="connsiteX3-27" fmla="*/ 3911 w 10000"/>
              <a:gd name="connsiteY3-28" fmla="*/ 10138 h 10138"/>
              <a:gd name="connsiteX4-29" fmla="*/ 0 w 10000"/>
              <a:gd name="connsiteY4-30" fmla="*/ 0 h 10138"/>
              <a:gd name="connsiteX0-31" fmla="*/ 0 w 10000"/>
              <a:gd name="connsiteY0-32" fmla="*/ 0 h 10325"/>
              <a:gd name="connsiteX1-33" fmla="*/ 10000 w 10000"/>
              <a:gd name="connsiteY1-34" fmla="*/ 0 h 10325"/>
              <a:gd name="connsiteX2-35" fmla="*/ 5635 w 10000"/>
              <a:gd name="connsiteY2-36" fmla="*/ 10325 h 10325"/>
              <a:gd name="connsiteX3-37" fmla="*/ 3911 w 10000"/>
              <a:gd name="connsiteY3-38" fmla="*/ 10138 h 10325"/>
              <a:gd name="connsiteX4-39" fmla="*/ 0 w 10000"/>
              <a:gd name="connsiteY4-40" fmla="*/ 0 h 10325"/>
              <a:gd name="connsiteX0-41" fmla="*/ 0 w 10000"/>
              <a:gd name="connsiteY0-42" fmla="*/ 0 h 10325"/>
              <a:gd name="connsiteX1-43" fmla="*/ 10000 w 10000"/>
              <a:gd name="connsiteY1-44" fmla="*/ 0 h 10325"/>
              <a:gd name="connsiteX2-45" fmla="*/ 5635 w 10000"/>
              <a:gd name="connsiteY2-46" fmla="*/ 10325 h 10325"/>
              <a:gd name="connsiteX3-47" fmla="*/ 4251 w 10000"/>
              <a:gd name="connsiteY3-48" fmla="*/ 10053 h 10325"/>
              <a:gd name="connsiteX4-49" fmla="*/ 0 w 10000"/>
              <a:gd name="connsiteY4-50" fmla="*/ 0 h 10325"/>
              <a:gd name="connsiteX0-51" fmla="*/ 0 w 10000"/>
              <a:gd name="connsiteY0-52" fmla="*/ 0 h 10652"/>
              <a:gd name="connsiteX1-53" fmla="*/ 10000 w 10000"/>
              <a:gd name="connsiteY1-54" fmla="*/ 0 h 10652"/>
              <a:gd name="connsiteX2-55" fmla="*/ 5635 w 10000"/>
              <a:gd name="connsiteY2-56" fmla="*/ 10325 h 10652"/>
              <a:gd name="connsiteX3-57" fmla="*/ 4183 w 10000"/>
              <a:gd name="connsiteY3-58" fmla="*/ 10652 h 10652"/>
              <a:gd name="connsiteX4-59" fmla="*/ 0 w 10000"/>
              <a:gd name="connsiteY4-60" fmla="*/ 0 h 1065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652">
                <a:moveTo>
                  <a:pt x="0" y="0"/>
                </a:moveTo>
                <a:lnTo>
                  <a:pt x="10000" y="0"/>
                </a:lnTo>
                <a:lnTo>
                  <a:pt x="5635" y="10325"/>
                </a:lnTo>
                <a:lnTo>
                  <a:pt x="4183" y="10652"/>
                </a:lnTo>
                <a:lnTo>
                  <a:pt x="0" y="0"/>
                </a:lnTo>
                <a:close/>
              </a:path>
            </a:pathLst>
          </a:custGeom>
          <a:gradFill flip="none" rotWithShape="1">
            <a:gsLst>
              <a:gs pos="60000">
                <a:schemeClr val="accent4">
                  <a:lumMod val="20000"/>
                  <a:lumOff val="80000"/>
                </a:schemeClr>
              </a:gs>
              <a:gs pos="22000">
                <a:schemeClr val="accent4">
                  <a:lumMod val="40000"/>
                  <a:lumOff val="60000"/>
                </a:schemeClr>
              </a:gs>
            </a:gsLst>
            <a:lin ang="16200000" scaled="1"/>
            <a:tileRect/>
          </a:gra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3" name="Freeform: Shape 13"/>
          <p:cNvSpPr/>
          <p:nvPr/>
        </p:nvSpPr>
        <p:spPr>
          <a:xfrm>
            <a:off x="5694087" y="3911691"/>
            <a:ext cx="2803525" cy="717550"/>
          </a:xfrm>
          <a:custGeom>
            <a:avLst/>
            <a:gdLst>
              <a:gd name="connsiteX0" fmla="*/ 0 w 2827473"/>
              <a:gd name="connsiteY0" fmla="*/ 0 h 436098"/>
              <a:gd name="connsiteX1" fmla="*/ 2575691 w 2827473"/>
              <a:gd name="connsiteY1" fmla="*/ 0 h 436098"/>
              <a:gd name="connsiteX2" fmla="*/ 2827473 w 2827473"/>
              <a:gd name="connsiteY2" fmla="*/ 436098 h 436098"/>
              <a:gd name="connsiteX3" fmla="*/ 251781 w 2827473"/>
              <a:gd name="connsiteY3" fmla="*/ 436098 h 436098"/>
              <a:gd name="connsiteX0-1" fmla="*/ 0 w 3038910"/>
              <a:gd name="connsiteY0-2" fmla="*/ 0 h 436098"/>
              <a:gd name="connsiteX1-3" fmla="*/ 2575691 w 3038910"/>
              <a:gd name="connsiteY1-4" fmla="*/ 0 h 436098"/>
              <a:gd name="connsiteX2-5" fmla="*/ 3038910 w 3038910"/>
              <a:gd name="connsiteY2-6" fmla="*/ 410939 h 436098"/>
              <a:gd name="connsiteX3-7" fmla="*/ 251781 w 3038910"/>
              <a:gd name="connsiteY3-8" fmla="*/ 436098 h 436098"/>
              <a:gd name="connsiteX4" fmla="*/ 0 w 3038910"/>
              <a:gd name="connsiteY4" fmla="*/ 0 h 436098"/>
              <a:gd name="connsiteX0-9" fmla="*/ 0 w 3038910"/>
              <a:gd name="connsiteY0-10" fmla="*/ 0 h 427711"/>
              <a:gd name="connsiteX1-11" fmla="*/ 2575691 w 3038910"/>
              <a:gd name="connsiteY1-12" fmla="*/ 0 h 427711"/>
              <a:gd name="connsiteX2-13" fmla="*/ 3038910 w 3038910"/>
              <a:gd name="connsiteY2-14" fmla="*/ 410939 h 427711"/>
              <a:gd name="connsiteX3-15" fmla="*/ 357499 w 3038910"/>
              <a:gd name="connsiteY3-16" fmla="*/ 427711 h 427711"/>
              <a:gd name="connsiteX4-17" fmla="*/ 0 w 3038910"/>
              <a:gd name="connsiteY4-18" fmla="*/ 0 h 427711"/>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3038910" h="427711">
                <a:moveTo>
                  <a:pt x="0" y="0"/>
                </a:moveTo>
                <a:lnTo>
                  <a:pt x="2575691" y="0"/>
                </a:lnTo>
                <a:lnTo>
                  <a:pt x="3038910" y="410939"/>
                </a:lnTo>
                <a:lnTo>
                  <a:pt x="357499" y="427711"/>
                </a:lnTo>
                <a:lnTo>
                  <a:pt x="0" y="0"/>
                </a:lnTo>
                <a:close/>
              </a:path>
            </a:pathLst>
          </a:custGeom>
          <a:gradFill flip="none" rotWithShape="1">
            <a:gsLst>
              <a:gs pos="0">
                <a:schemeClr val="bg1">
                  <a:alpha val="91000"/>
                  <a:lumMod val="79000"/>
                </a:schemeClr>
              </a:gs>
              <a:gs pos="100000">
                <a:schemeClr val="tx1">
                  <a:alpha val="21000"/>
                  <a:lumMod val="36000"/>
                  <a:lumOff val="64000"/>
                </a:schemeClr>
              </a:gs>
            </a:gsLst>
            <a:lin ang="5400000" scaled="1"/>
            <a:tileRect/>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lowchart: Manual Operation 33"/>
          <p:cNvSpPr/>
          <p:nvPr/>
        </p:nvSpPr>
        <p:spPr>
          <a:xfrm flipV="1">
            <a:off x="5694644" y="3584204"/>
            <a:ext cx="2366430" cy="182880"/>
          </a:xfrm>
          <a:prstGeom prst="flowChartManualOperation">
            <a:avLst/>
          </a:prstGeom>
          <a:solidFill>
            <a:schemeClr val="bg1"/>
          </a:solidFill>
          <a:ln>
            <a:noFill/>
          </a:ln>
          <a:scene3d>
            <a:camera prst="perspectiveRelaxedModerately"/>
            <a:lightRig rig="morning" dir="t"/>
          </a:scene3d>
          <a:sp3d extrusionH="76200" contourW="12700" prstMaterial="matte">
            <a:bevelT w="0" h="374650"/>
            <a:extrusionClr>
              <a:schemeClr val="bg1"/>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cxnSp>
        <p:nvCxnSpPr>
          <p:cNvPr id="35" name="Straight Connector 34"/>
          <p:cNvCxnSpPr/>
          <p:nvPr/>
        </p:nvCxnSpPr>
        <p:spPr>
          <a:xfrm flipV="1">
            <a:off x="6765991" y="-47760"/>
            <a:ext cx="0" cy="773430"/>
          </a:xfrm>
          <a:prstGeom prst="line">
            <a:avLst/>
          </a:prstGeom>
          <a:ln>
            <a:solidFill>
              <a:schemeClr val="bg1">
                <a:lumMod val="50000"/>
              </a:schemeClr>
            </a:solidFill>
          </a:ln>
          <a:effectLst>
            <a:outerShdw blurRad="50800" dist="635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8" name="Rectangle: Rounded Corners 35"/>
          <p:cNvSpPr/>
          <p:nvPr/>
        </p:nvSpPr>
        <p:spPr>
          <a:xfrm rot="16200000">
            <a:off x="6537010" y="801260"/>
            <a:ext cx="506437" cy="422033"/>
          </a:xfrm>
          <a:prstGeom prst="roundRect">
            <a:avLst>
              <a:gd name="adj" fmla="val 8170"/>
            </a:avLst>
          </a:prstGeom>
          <a:gradFill flip="none" rotWithShape="1">
            <a:gsLst>
              <a:gs pos="0">
                <a:schemeClr val="accent1">
                  <a:lumMod val="60000"/>
                  <a:lumOff val="40000"/>
                </a:schemeClr>
              </a:gs>
              <a:gs pos="82000">
                <a:schemeClr val="accent1">
                  <a:lumMod val="40000"/>
                  <a:lumOff val="60000"/>
                </a:schemeClr>
              </a:gs>
              <a:gs pos="56000">
                <a:schemeClr val="accent1">
                  <a:lumMod val="60000"/>
                  <a:lumOff val="40000"/>
                </a:schemeClr>
              </a:gs>
              <a:gs pos="27000">
                <a:schemeClr val="accent1">
                  <a:lumMod val="60000"/>
                  <a:lumOff val="40000"/>
                </a:schemeClr>
              </a:gs>
              <a:gs pos="0">
                <a:schemeClr val="accent1">
                  <a:lumMod val="60000"/>
                  <a:lumOff val="40000"/>
                </a:schemeClr>
              </a:gs>
              <a:gs pos="100000">
                <a:schemeClr val="accent1">
                  <a:lumMod val="60000"/>
                  <a:lumOff val="40000"/>
                </a:schemeClr>
              </a:gs>
            </a:gsLst>
            <a:lin ang="5400000" scaled="1"/>
            <a:tileRect/>
          </a:gra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49" name="Oval 48"/>
          <p:cNvSpPr/>
          <p:nvPr/>
        </p:nvSpPr>
        <p:spPr>
          <a:xfrm>
            <a:off x="6578572" y="758722"/>
            <a:ext cx="422032" cy="48335"/>
          </a:xfrm>
          <a:prstGeom prst="ellipse">
            <a:avLst/>
          </a:prstGeom>
          <a:solidFill>
            <a:srgbClr val="5F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6095999" y="6151050"/>
            <a:ext cx="1629135" cy="347407"/>
          </a:xfrm>
          <a:prstGeom prst="ellipse">
            <a:avLst/>
          </a:prstGeom>
          <a:solidFill>
            <a:schemeClr val="bg1">
              <a:alpha val="16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ext Box 1"/>
          <p:cNvSpPr txBox="1"/>
          <p:nvPr/>
        </p:nvSpPr>
        <p:spPr>
          <a:xfrm>
            <a:off x="5891043" y="2011680"/>
            <a:ext cx="1847521" cy="707886"/>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algn="ctr"/>
            <a:r>
              <a:rPr lang="en-IN" altLang="en-US" sz="2000" b="1" dirty="0">
                <a:ln/>
                <a:effectLst/>
              </a:rPr>
              <a:t>EASY MAINTENANCE</a:t>
            </a:r>
          </a:p>
        </p:txBody>
      </p:sp>
      <p:sp>
        <p:nvSpPr>
          <p:cNvPr id="8" name="Oval 7"/>
          <p:cNvSpPr/>
          <p:nvPr/>
        </p:nvSpPr>
        <p:spPr>
          <a:xfrm>
            <a:off x="6139392" y="3448804"/>
            <a:ext cx="1130160" cy="319624"/>
          </a:xfrm>
          <a:prstGeom prst="ellipse">
            <a:avLst/>
          </a:prstGeom>
          <a:gradFill>
            <a:gsLst>
              <a:gs pos="100000">
                <a:schemeClr val="tx1">
                  <a:alpha val="0"/>
                </a:schemeClr>
              </a:gs>
              <a:gs pos="0">
                <a:schemeClr val="tx1">
                  <a:alpha val="58000"/>
                </a:schemeClr>
              </a:gs>
            </a:gsLst>
            <a:path path="circle">
              <a:fillToRect l="50000" t="50000" r="50000" b="50000"/>
            </a:path>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49000" contrast="-100000"/>
                    </a14:imgEffect>
                    <a14:imgEffect>
                      <a14:sharpenSoften amount="100000"/>
                    </a14:imgEffect>
                  </a14:imgLayer>
                </a14:imgProps>
              </a:ext>
              <a:ext uri="{28A0092B-C50C-407E-A947-70E740481C1C}">
                <a14:useLocalDpi xmlns:a14="http://schemas.microsoft.com/office/drawing/2010/main" val="0"/>
              </a:ext>
            </a:extLst>
          </a:blip>
          <a:srcRect l="17328" r="16264" b="14746"/>
          <a:stretch>
            <a:fillRect/>
          </a:stretch>
        </p:blipFill>
        <p:spPr>
          <a:xfrm>
            <a:off x="6249844" y="3105150"/>
            <a:ext cx="658495" cy="648335"/>
          </a:xfrm>
          <a:prstGeom prst="rect">
            <a:avLst/>
          </a:prstGeom>
          <a:effectLst/>
        </p:spPr>
      </p:pic>
      <p:pic>
        <p:nvPicPr>
          <p:cNvPr id="19" name="Picture 18"/>
          <p:cNvPicPr>
            <a:picLocks noChangeAspect="1"/>
          </p:cNvPicPr>
          <p:nvPr/>
        </p:nvPicPr>
        <p:blipFill>
          <a:blip r:embed="rId4">
            <a:extLst>
              <a:ext uri="{BEBA8EAE-BF5A-486C-A8C5-ECC9F3942E4B}">
                <a14:imgProps xmlns:a14="http://schemas.microsoft.com/office/drawing/2010/main">
                  <a14:imgLayer r:embed="rId5">
                    <a14:imgEffect>
                      <a14:brightnessContrast bright="-46000"/>
                    </a14:imgEffect>
                    <a14:imgEffect>
                      <a14:sharpenSoften amount="-100000"/>
                    </a14:imgEffect>
                  </a14:imgLayer>
                </a14:imgProps>
              </a:ext>
            </a:extLst>
          </a:blip>
          <a:stretch>
            <a:fillRect/>
          </a:stretch>
        </p:blipFill>
        <p:spPr>
          <a:xfrm>
            <a:off x="6908526" y="3157443"/>
            <a:ext cx="499664" cy="556327"/>
          </a:xfrm>
          <a:prstGeom prst="rect">
            <a:avLst/>
          </a:prstGeom>
          <a:effectLst/>
        </p:spPr>
      </p:pic>
      <p:pic>
        <p:nvPicPr>
          <p:cNvPr id="51" name="Picture 50">
            <a:extLst>
              <a:ext uri="{FF2B5EF4-FFF2-40B4-BE49-F238E27FC236}">
                <a16:creationId xmlns:a16="http://schemas.microsoft.com/office/drawing/2014/main" id="{38CE1B0E-4359-C25B-07F8-6E6EF889397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0474" y="214313"/>
            <a:ext cx="775024" cy="7979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67F1FA5C-7440-BFBD-CE14-4E10DF120897}"/>
              </a:ext>
            </a:extLst>
          </p:cNvPr>
          <p:cNvPicPr>
            <a:picLocks noChangeAspect="1"/>
          </p:cNvPicPr>
          <p:nvPr/>
        </p:nvPicPr>
        <p:blipFill rotWithShape="1">
          <a:blip r:embed="rId7">
            <a:extLst>
              <a:ext uri="{28A0092B-C50C-407E-A947-70E740481C1C}">
                <a14:useLocalDpi xmlns:a14="http://schemas.microsoft.com/office/drawing/2010/main" val="0"/>
              </a:ext>
            </a:extLst>
          </a:blip>
          <a:srcRect l="9050" r="8559" b="16404"/>
          <a:stretch/>
        </p:blipFill>
        <p:spPr>
          <a:xfrm>
            <a:off x="10426262" y="0"/>
            <a:ext cx="1765738" cy="17915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250" fill="hold"/>
                                        <p:tgtEl>
                                          <p:spTgt spid="47"/>
                                        </p:tgtEl>
                                        <p:attrNameLst>
                                          <p:attrName>ppt_x</p:attrName>
                                        </p:attrNameLst>
                                      </p:cBhvr>
                                      <p:tavLst>
                                        <p:tav tm="0">
                                          <p:val>
                                            <p:strVal val="0-#ppt_w/2"/>
                                          </p:val>
                                        </p:tav>
                                        <p:tav tm="100000">
                                          <p:val>
                                            <p:strVal val="#ppt_x"/>
                                          </p:val>
                                        </p:tav>
                                      </p:tavLst>
                                    </p:anim>
                                    <p:anim calcmode="lin" valueType="num">
                                      <p:cBhvr additive="base">
                                        <p:cTn id="8" dur="250" fill="hold"/>
                                        <p:tgtEl>
                                          <p:spTgt spid="4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2" presetClass="entr" presetSubtype="1"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up)">
                                      <p:cBhvr>
                                        <p:cTn id="12" dur="250"/>
                                        <p:tgtEl>
                                          <p:spTgt spid="26"/>
                                        </p:tgtEl>
                                      </p:cBhvr>
                                    </p:animEffect>
                                  </p:childTnLst>
                                </p:cTn>
                              </p:par>
                            </p:childTnLst>
                          </p:cTn>
                        </p:par>
                        <p:par>
                          <p:cTn id="13" fill="hold">
                            <p:stCondLst>
                              <p:cond delay="500"/>
                            </p:stCondLst>
                            <p:childTnLst>
                              <p:par>
                                <p:cTn id="14" presetID="2" presetClass="entr" presetSubtype="1" fill="hold" nodeType="afterEffect">
                                  <p:stCondLst>
                                    <p:cond delay="0"/>
                                  </p:stCondLst>
                                  <p:childTnLst>
                                    <p:set>
                                      <p:cBhvr>
                                        <p:cTn id="15" dur="1" fill="hold">
                                          <p:stCondLst>
                                            <p:cond delay="0"/>
                                          </p:stCondLst>
                                        </p:cTn>
                                        <p:tgtEl>
                                          <p:spTgt spid="28"/>
                                        </p:tgtEl>
                                        <p:attrNameLst>
                                          <p:attrName>style.visibility</p:attrName>
                                        </p:attrNameLst>
                                      </p:cBhvr>
                                      <p:to>
                                        <p:strVal val="visible"/>
                                      </p:to>
                                    </p:set>
                                    <p:anim calcmode="lin" valueType="num">
                                      <p:cBhvr additive="base">
                                        <p:cTn id="16" dur="250" fill="hold"/>
                                        <p:tgtEl>
                                          <p:spTgt spid="28"/>
                                        </p:tgtEl>
                                        <p:attrNameLst>
                                          <p:attrName>ppt_x</p:attrName>
                                        </p:attrNameLst>
                                      </p:cBhvr>
                                      <p:tavLst>
                                        <p:tav tm="0">
                                          <p:val>
                                            <p:strVal val="#ppt_x"/>
                                          </p:val>
                                        </p:tav>
                                        <p:tav tm="100000">
                                          <p:val>
                                            <p:strVal val="#ppt_x"/>
                                          </p:val>
                                        </p:tav>
                                      </p:tavLst>
                                    </p:anim>
                                    <p:anim calcmode="lin" valueType="num">
                                      <p:cBhvr additive="base">
                                        <p:cTn id="17" dur="250" fill="hold"/>
                                        <p:tgtEl>
                                          <p:spTgt spid="28"/>
                                        </p:tgtEl>
                                        <p:attrNameLst>
                                          <p:attrName>ppt_y</p:attrName>
                                        </p:attrNameLst>
                                      </p:cBhvr>
                                      <p:tavLst>
                                        <p:tav tm="0">
                                          <p:val>
                                            <p:strVal val="0-#ppt_h/2"/>
                                          </p:val>
                                        </p:tav>
                                        <p:tav tm="100000">
                                          <p:val>
                                            <p:strVal val="#ppt_y"/>
                                          </p:val>
                                        </p:tav>
                                      </p:tavLst>
                                    </p:anim>
                                  </p:childTnLst>
                                </p:cTn>
                              </p:par>
                            </p:childTnLst>
                          </p:cTn>
                        </p:par>
                        <p:par>
                          <p:cTn id="18" fill="hold">
                            <p:stCondLst>
                              <p:cond delay="750"/>
                            </p:stCondLst>
                            <p:childTnLst>
                              <p:par>
                                <p:cTn id="19" presetID="22" presetClass="entr" presetSubtype="1" fill="hold" grpId="0"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up)">
                                      <p:cBhvr>
                                        <p:cTn id="21" dur="250"/>
                                        <p:tgtEl>
                                          <p:spTgt spid="32"/>
                                        </p:tgtEl>
                                      </p:cBhvr>
                                    </p:animEffect>
                                  </p:childTnLst>
                                </p:cTn>
                              </p:par>
                            </p:childTnLst>
                          </p:cTn>
                        </p:par>
                        <p:par>
                          <p:cTn id="22" fill="hold">
                            <p:stCondLst>
                              <p:cond delay="1000"/>
                            </p:stCondLst>
                            <p:childTnLst>
                              <p:par>
                                <p:cTn id="23" presetID="22" presetClass="entr" presetSubtype="1" fill="hold" grpId="0" nodeType="after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up)">
                                      <p:cBhvr>
                                        <p:cTn id="25" dur="250"/>
                                        <p:tgtEl>
                                          <p:spTgt spid="27"/>
                                        </p:tgtEl>
                                      </p:cBhvr>
                                    </p:animEffect>
                                  </p:childTnLst>
                                </p:cTn>
                              </p:par>
                            </p:childTnLst>
                          </p:cTn>
                        </p:par>
                        <p:par>
                          <p:cTn id="26" fill="hold">
                            <p:stCondLst>
                              <p:cond delay="1250"/>
                            </p:stCondLst>
                            <p:childTnLst>
                              <p:par>
                                <p:cTn id="27" presetID="2" presetClass="entr" presetSubtype="1" fill="hold" nodeType="afterEffect">
                                  <p:stCondLst>
                                    <p:cond delay="0"/>
                                  </p:stCondLst>
                                  <p:childTnLst>
                                    <p:set>
                                      <p:cBhvr>
                                        <p:cTn id="28" dur="1" fill="hold">
                                          <p:stCondLst>
                                            <p:cond delay="0"/>
                                          </p:stCondLst>
                                        </p:cTn>
                                        <p:tgtEl>
                                          <p:spTgt spid="45"/>
                                        </p:tgtEl>
                                        <p:attrNameLst>
                                          <p:attrName>style.visibility</p:attrName>
                                        </p:attrNameLst>
                                      </p:cBhvr>
                                      <p:to>
                                        <p:strVal val="visible"/>
                                      </p:to>
                                    </p:set>
                                    <p:anim calcmode="lin" valueType="num">
                                      <p:cBhvr additive="base">
                                        <p:cTn id="29" dur="250" fill="hold"/>
                                        <p:tgtEl>
                                          <p:spTgt spid="45"/>
                                        </p:tgtEl>
                                        <p:attrNameLst>
                                          <p:attrName>ppt_x</p:attrName>
                                        </p:attrNameLst>
                                      </p:cBhvr>
                                      <p:tavLst>
                                        <p:tav tm="0">
                                          <p:val>
                                            <p:strVal val="#ppt_x"/>
                                          </p:val>
                                        </p:tav>
                                        <p:tav tm="100000">
                                          <p:val>
                                            <p:strVal val="#ppt_x"/>
                                          </p:val>
                                        </p:tav>
                                      </p:tavLst>
                                    </p:anim>
                                    <p:anim calcmode="lin" valueType="num">
                                      <p:cBhvr additive="base">
                                        <p:cTn id="30" dur="250" fill="hold"/>
                                        <p:tgtEl>
                                          <p:spTgt spid="45"/>
                                        </p:tgtEl>
                                        <p:attrNameLst>
                                          <p:attrName>ppt_y</p:attrName>
                                        </p:attrNameLst>
                                      </p:cBhvr>
                                      <p:tavLst>
                                        <p:tav tm="0">
                                          <p:val>
                                            <p:strVal val="0-#ppt_h/2"/>
                                          </p:val>
                                        </p:tav>
                                        <p:tav tm="100000">
                                          <p:val>
                                            <p:strVal val="#ppt_y"/>
                                          </p:val>
                                        </p:tav>
                                      </p:tavLst>
                                    </p:anim>
                                  </p:childTnLst>
                                </p:cTn>
                              </p:par>
                            </p:childTnLst>
                          </p:cTn>
                        </p:par>
                        <p:par>
                          <p:cTn id="31" fill="hold">
                            <p:stCondLst>
                              <p:cond delay="1500"/>
                            </p:stCondLst>
                            <p:childTnLst>
                              <p:par>
                                <p:cTn id="32" presetID="2" presetClass="entr" presetSubtype="1" fill="hold" nodeType="afterEffect">
                                  <p:stCondLst>
                                    <p:cond delay="0"/>
                                  </p:stCondLst>
                                  <p:childTnLst>
                                    <p:set>
                                      <p:cBhvr>
                                        <p:cTn id="33" dur="1" fill="hold">
                                          <p:stCondLst>
                                            <p:cond delay="0"/>
                                          </p:stCondLst>
                                        </p:cTn>
                                        <p:tgtEl>
                                          <p:spTgt spid="46"/>
                                        </p:tgtEl>
                                        <p:attrNameLst>
                                          <p:attrName>style.visibility</p:attrName>
                                        </p:attrNameLst>
                                      </p:cBhvr>
                                      <p:to>
                                        <p:strVal val="visible"/>
                                      </p:to>
                                    </p:set>
                                    <p:anim calcmode="lin" valueType="num">
                                      <p:cBhvr additive="base">
                                        <p:cTn id="34" dur="250" fill="hold"/>
                                        <p:tgtEl>
                                          <p:spTgt spid="46"/>
                                        </p:tgtEl>
                                        <p:attrNameLst>
                                          <p:attrName>ppt_x</p:attrName>
                                        </p:attrNameLst>
                                      </p:cBhvr>
                                      <p:tavLst>
                                        <p:tav tm="0">
                                          <p:val>
                                            <p:strVal val="#ppt_x"/>
                                          </p:val>
                                        </p:tav>
                                        <p:tav tm="100000">
                                          <p:val>
                                            <p:strVal val="#ppt_x"/>
                                          </p:val>
                                        </p:tav>
                                      </p:tavLst>
                                    </p:anim>
                                    <p:anim calcmode="lin" valueType="num">
                                      <p:cBhvr additive="base">
                                        <p:cTn id="35" dur="250" fill="hold"/>
                                        <p:tgtEl>
                                          <p:spTgt spid="46"/>
                                        </p:tgtEl>
                                        <p:attrNameLst>
                                          <p:attrName>ppt_y</p:attrName>
                                        </p:attrNameLst>
                                      </p:cBhvr>
                                      <p:tavLst>
                                        <p:tav tm="0">
                                          <p:val>
                                            <p:strVal val="0-#ppt_h/2"/>
                                          </p:val>
                                        </p:tav>
                                        <p:tav tm="100000">
                                          <p:val>
                                            <p:strVal val="#ppt_y"/>
                                          </p:val>
                                        </p:tav>
                                      </p:tavLst>
                                    </p:anim>
                                  </p:childTnLst>
                                </p:cTn>
                              </p:par>
                            </p:childTnLst>
                          </p:cTn>
                        </p:par>
                        <p:par>
                          <p:cTn id="36" fill="hold">
                            <p:stCondLst>
                              <p:cond delay="1750"/>
                            </p:stCondLst>
                            <p:childTnLst>
                              <p:par>
                                <p:cTn id="37" presetID="22" presetClass="entr" presetSubtype="1" fill="hold" grpId="0" nodeType="after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wipe(up)">
                                      <p:cBhvr>
                                        <p:cTn id="39" dur="250"/>
                                        <p:tgtEl>
                                          <p:spTgt spid="33"/>
                                        </p:tgtEl>
                                      </p:cBhvr>
                                    </p:animEffect>
                                  </p:childTnLst>
                                </p:cTn>
                              </p:par>
                            </p:childTnLst>
                          </p:cTn>
                        </p:par>
                        <p:par>
                          <p:cTn id="40" fill="hold">
                            <p:stCondLst>
                              <p:cond delay="2000"/>
                            </p:stCondLst>
                            <p:childTnLst>
                              <p:par>
                                <p:cTn id="41" presetID="22" presetClass="entr" presetSubtype="1"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up)">
                                      <p:cBhvr>
                                        <p:cTn id="43" dur="250"/>
                                        <p:tgtEl>
                                          <p:spTgt spid="22"/>
                                        </p:tgtEl>
                                      </p:cBhvr>
                                    </p:animEffect>
                                  </p:childTnLst>
                                </p:cTn>
                              </p:par>
                            </p:childTnLst>
                          </p:cTn>
                        </p:par>
                        <p:par>
                          <p:cTn id="44" fill="hold">
                            <p:stCondLst>
                              <p:cond delay="2250"/>
                            </p:stCondLst>
                            <p:childTnLst>
                              <p:par>
                                <p:cTn id="45" presetID="2" presetClass="entr" presetSubtype="1" fill="hold" nodeType="after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250" fill="hold"/>
                                        <p:tgtEl>
                                          <p:spTgt spid="17"/>
                                        </p:tgtEl>
                                        <p:attrNameLst>
                                          <p:attrName>ppt_x</p:attrName>
                                        </p:attrNameLst>
                                      </p:cBhvr>
                                      <p:tavLst>
                                        <p:tav tm="0">
                                          <p:val>
                                            <p:strVal val="#ppt_x"/>
                                          </p:val>
                                        </p:tav>
                                        <p:tav tm="100000">
                                          <p:val>
                                            <p:strVal val="#ppt_x"/>
                                          </p:val>
                                        </p:tav>
                                      </p:tavLst>
                                    </p:anim>
                                    <p:anim calcmode="lin" valueType="num">
                                      <p:cBhvr additive="base">
                                        <p:cTn id="48" dur="250" fill="hold"/>
                                        <p:tgtEl>
                                          <p:spTgt spid="17"/>
                                        </p:tgtEl>
                                        <p:attrNameLst>
                                          <p:attrName>ppt_y</p:attrName>
                                        </p:attrNameLst>
                                      </p:cBhvr>
                                      <p:tavLst>
                                        <p:tav tm="0">
                                          <p:val>
                                            <p:strVal val="0-#ppt_h/2"/>
                                          </p:val>
                                        </p:tav>
                                        <p:tav tm="100000">
                                          <p:val>
                                            <p:strVal val="#ppt_y"/>
                                          </p:val>
                                        </p:tav>
                                      </p:tavLst>
                                    </p:anim>
                                  </p:childTnLst>
                                </p:cTn>
                              </p:par>
                            </p:childTnLst>
                          </p:cTn>
                        </p:par>
                        <p:par>
                          <p:cTn id="49" fill="hold">
                            <p:stCondLst>
                              <p:cond delay="2500"/>
                            </p:stCondLst>
                            <p:childTnLst>
                              <p:par>
                                <p:cTn id="50" presetID="2" presetClass="entr" presetSubtype="1" fill="hold"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250" fill="hold"/>
                                        <p:tgtEl>
                                          <p:spTgt spid="19"/>
                                        </p:tgtEl>
                                        <p:attrNameLst>
                                          <p:attrName>ppt_x</p:attrName>
                                        </p:attrNameLst>
                                      </p:cBhvr>
                                      <p:tavLst>
                                        <p:tav tm="0">
                                          <p:val>
                                            <p:strVal val="#ppt_x"/>
                                          </p:val>
                                        </p:tav>
                                        <p:tav tm="100000">
                                          <p:val>
                                            <p:strVal val="#ppt_x"/>
                                          </p:val>
                                        </p:tav>
                                      </p:tavLst>
                                    </p:anim>
                                    <p:anim calcmode="lin" valueType="num">
                                      <p:cBhvr additive="base">
                                        <p:cTn id="53" dur="250" fill="hold"/>
                                        <p:tgtEl>
                                          <p:spTgt spid="19"/>
                                        </p:tgtEl>
                                        <p:attrNameLst>
                                          <p:attrName>ppt_y</p:attrName>
                                        </p:attrNameLst>
                                      </p:cBhvr>
                                      <p:tavLst>
                                        <p:tav tm="0">
                                          <p:val>
                                            <p:strVal val="0-#ppt_h/2"/>
                                          </p:val>
                                        </p:tav>
                                        <p:tav tm="100000">
                                          <p:val>
                                            <p:strVal val="#ppt_y"/>
                                          </p:val>
                                        </p:tav>
                                      </p:tavLst>
                                    </p:anim>
                                  </p:childTnLst>
                                </p:cTn>
                              </p:par>
                              <p:par>
                                <p:cTn id="54" presetID="22" presetClass="entr" presetSubtype="4" fill="hold" grpId="0" nodeType="with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wipe(down)">
                                      <p:cBhvr>
                                        <p:cTn id="56"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26" grpId="0" bldLvl="0" animBg="1"/>
      <p:bldP spid="32" grpId="0"/>
      <p:bldP spid="33" grpId="0"/>
      <p:bldP spid="47" grpId="0"/>
      <p:bldP spid="22" grpId="0" bldLvl="0" animBg="1"/>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3267" y="436681"/>
            <a:ext cx="8301382" cy="793027"/>
          </a:xfrm>
        </p:spPr>
        <p:txBody>
          <a:bodyPr>
            <a:noAutofit/>
            <a:scene3d>
              <a:camera prst="orthographicFront"/>
              <a:lightRig rig="soft" dir="t">
                <a:rot lat="0" lon="0" rev="15600000"/>
              </a:lightRig>
            </a:scene3d>
            <a:sp3d extrusionH="57150" prstMaterial="softEdge">
              <a:bevelT w="25400" h="38100"/>
            </a:sp3d>
          </a:bodyPr>
          <a:lstStyle/>
          <a:p>
            <a:pPr algn="ctr"/>
            <a:r>
              <a:rPr lang="en-IN" altLang="en-US" sz="3200" b="1" dirty="0">
                <a:effectLst>
                  <a:outerShdw blurRad="38100" dist="38100" dir="2700000" algn="tl">
                    <a:srgbClr val="000000">
                      <a:alpha val="43137"/>
                    </a:srgbClr>
                  </a:outerShdw>
                </a:effectLst>
                <a:latin typeface="Arial" panose="020B0604020202020204" pitchFamily="34" charset="0"/>
                <a:ea typeface="Microsoft YaHei" panose="020B0503020204020204" pitchFamily="34" charset="-122"/>
                <a:cs typeface="Arial" panose="020B0604020202020204" pitchFamily="34" charset="0"/>
                <a:sym typeface="+mn-ea"/>
              </a:rPr>
              <a:t>MINIMUM </a:t>
            </a:r>
            <a:r>
              <a:rPr lang="en-IN" altLang="en-US" sz="3200" b="1" dirty="0">
                <a:ln/>
                <a:effectLst>
                  <a:outerShdw blurRad="38100" dist="38100" dir="2700000" algn="tl">
                    <a:srgbClr val="000000">
                      <a:alpha val="43137"/>
                    </a:srgbClr>
                  </a:outerShdw>
                </a:effectLst>
                <a:latin typeface="Arial" panose="020B0604020202020204" pitchFamily="34" charset="0"/>
                <a:ea typeface="Microsoft YaHei" panose="020B0503020204020204" pitchFamily="34" charset="-122"/>
                <a:cs typeface="Arial" panose="020B0604020202020204" pitchFamily="34" charset="0"/>
              </a:rPr>
              <a:t>SOFTWARE REQUIREMENTS:- </a:t>
            </a:r>
          </a:p>
        </p:txBody>
      </p:sp>
      <p:sp>
        <p:nvSpPr>
          <p:cNvPr id="4" name="Rectangles 3"/>
          <p:cNvSpPr/>
          <p:nvPr/>
        </p:nvSpPr>
        <p:spPr>
          <a:xfrm>
            <a:off x="1655379" y="1525905"/>
            <a:ext cx="8797159" cy="5332095"/>
          </a:xfrm>
          <a:prstGeom prst="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a:solidFill>
              <a:schemeClr val="tx1"/>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41325" algn="ctr">
              <a:buNone/>
              <a:tabLst>
                <a:tab pos="2774950" algn="l"/>
              </a:tabLst>
            </a:pPr>
            <a:r>
              <a:rPr lang="en-US" sz="2400" b="1" dirty="0">
                <a:solidFill>
                  <a:schemeClr val="tx1"/>
                </a:solidFill>
                <a:sym typeface="+mn-ea"/>
              </a:rPr>
              <a:t>1.Operating System:</a:t>
            </a:r>
            <a:endParaRPr lang="en-US" sz="2400" b="1" dirty="0">
              <a:solidFill>
                <a:schemeClr val="tx1"/>
              </a:solidFill>
            </a:endParaRPr>
          </a:p>
          <a:p>
            <a:pPr marL="441325" algn="ctr">
              <a:buNone/>
              <a:tabLst>
                <a:tab pos="2774950" algn="l"/>
              </a:tabLst>
            </a:pPr>
            <a:r>
              <a:rPr lang="en-US" sz="2400" dirty="0">
                <a:solidFill>
                  <a:schemeClr val="tx1"/>
                </a:solidFill>
                <a:sym typeface="+mn-ea"/>
              </a:rPr>
              <a:t> </a:t>
            </a:r>
            <a:r>
              <a:rPr lang="en-IN" altLang="en-US" sz="2400" dirty="0">
                <a:solidFill>
                  <a:schemeClr val="tx1"/>
                </a:solidFill>
                <a:sym typeface="+mn-ea"/>
              </a:rPr>
              <a:t>	</a:t>
            </a:r>
            <a:r>
              <a:rPr lang="en-US" sz="2400" dirty="0">
                <a:solidFill>
                  <a:schemeClr val="tx1"/>
                </a:solidFill>
                <a:sym typeface="+mn-ea"/>
              </a:rPr>
              <a:t>Windows (Vista/Windows 7) or MAC OS </a:t>
            </a:r>
          </a:p>
          <a:p>
            <a:pPr marL="441325" algn="ctr">
              <a:buNone/>
              <a:tabLst>
                <a:tab pos="2774950" algn="l"/>
              </a:tabLst>
            </a:pPr>
            <a:endParaRPr lang="en-US" sz="2400" dirty="0">
              <a:solidFill>
                <a:schemeClr val="tx1"/>
              </a:solidFill>
            </a:endParaRPr>
          </a:p>
          <a:p>
            <a:pPr algn="ctr" defTabSz="647700">
              <a:buNone/>
              <a:tabLst>
                <a:tab pos="2774950" algn="l"/>
                <a:tab pos="3232150" algn="l"/>
              </a:tabLst>
            </a:pPr>
            <a:r>
              <a:rPr lang="en-US" sz="2400" b="1" dirty="0">
                <a:solidFill>
                  <a:schemeClr val="tx1"/>
                </a:solidFill>
                <a:sym typeface="+mn-ea"/>
              </a:rPr>
              <a:t>2.Web Brower: </a:t>
            </a:r>
            <a:endParaRPr lang="en-US" sz="2400" b="1" dirty="0">
              <a:solidFill>
                <a:schemeClr val="tx1"/>
              </a:solidFill>
            </a:endParaRPr>
          </a:p>
          <a:p>
            <a:pPr marL="3311525" defTabSz="827088">
              <a:buFont typeface="Arial" panose="020B0604020202020204" pitchFamily="34" charset="0"/>
              <a:buChar char="•"/>
              <a:tabLst>
                <a:tab pos="3232150" algn="l"/>
              </a:tabLst>
            </a:pPr>
            <a:r>
              <a:rPr lang="en-US" sz="2400" dirty="0">
                <a:solidFill>
                  <a:schemeClr val="tx1"/>
                </a:solidFill>
                <a:sym typeface="+mn-ea"/>
              </a:rPr>
              <a:t>Internet Explorer (8.0 and above)</a:t>
            </a:r>
          </a:p>
          <a:p>
            <a:pPr marL="3311525">
              <a:buFont typeface="Arial" panose="020B0604020202020204" pitchFamily="34" charset="0"/>
              <a:buChar char="•"/>
              <a:tabLst>
                <a:tab pos="3232150" algn="l"/>
              </a:tabLst>
            </a:pPr>
            <a:r>
              <a:rPr lang="en-US" sz="2400" dirty="0">
                <a:solidFill>
                  <a:schemeClr val="tx1"/>
                </a:solidFill>
                <a:sym typeface="+mn-ea"/>
              </a:rPr>
              <a:t>Mozilla Firefox (3.0 and above)</a:t>
            </a:r>
          </a:p>
          <a:p>
            <a:pPr marL="3311525">
              <a:buFont typeface="Arial" panose="020B0604020202020204" pitchFamily="34" charset="0"/>
              <a:buChar char="•"/>
              <a:tabLst>
                <a:tab pos="3232150" algn="l"/>
              </a:tabLst>
            </a:pPr>
            <a:r>
              <a:rPr lang="en-US" sz="2400" dirty="0">
                <a:solidFill>
                  <a:schemeClr val="tx1"/>
                </a:solidFill>
                <a:sym typeface="+mn-ea"/>
              </a:rPr>
              <a:t>Google Chrome </a:t>
            </a:r>
          </a:p>
          <a:p>
            <a:pPr marL="441325" algn="ctr">
              <a:buNone/>
              <a:tabLst>
                <a:tab pos="2774950" algn="l"/>
              </a:tabLst>
            </a:pPr>
            <a:endParaRPr lang="en-US" sz="2400" dirty="0">
              <a:solidFill>
                <a:schemeClr val="tx1"/>
              </a:solidFill>
            </a:endParaRPr>
          </a:p>
          <a:p>
            <a:pPr marL="441325" algn="ctr">
              <a:buNone/>
              <a:tabLst>
                <a:tab pos="2774950" algn="l"/>
              </a:tabLst>
            </a:pPr>
            <a:r>
              <a:rPr lang="en-IN" altLang="en-US" sz="2400" b="1" dirty="0">
                <a:solidFill>
                  <a:schemeClr val="tx1"/>
                </a:solidFill>
                <a:sym typeface="+mn-ea"/>
              </a:rPr>
              <a:t>3</a:t>
            </a:r>
            <a:r>
              <a:rPr lang="en-US" sz="2400" b="1" dirty="0">
                <a:solidFill>
                  <a:schemeClr val="tx1"/>
                </a:solidFill>
                <a:sym typeface="+mn-ea"/>
              </a:rPr>
              <a:t>.Third-Party Tool: </a:t>
            </a:r>
            <a:endParaRPr lang="en-US" sz="2400" b="1" dirty="0">
              <a:solidFill>
                <a:schemeClr val="tx1"/>
              </a:solidFill>
            </a:endParaRPr>
          </a:p>
          <a:p>
            <a:pPr marL="2774950" defTabSz="852488">
              <a:buNone/>
              <a:tabLst>
                <a:tab pos="2506663" algn="l"/>
              </a:tabLst>
            </a:pPr>
            <a:r>
              <a:rPr lang="en-IN" altLang="en-US" sz="2400" dirty="0">
                <a:solidFill>
                  <a:schemeClr val="tx1"/>
                </a:solidFill>
                <a:sym typeface="+mn-ea"/>
              </a:rPr>
              <a:t>	</a:t>
            </a:r>
            <a:r>
              <a:rPr lang="en-US" sz="2400" dirty="0">
                <a:solidFill>
                  <a:schemeClr val="tx1"/>
                </a:solidFill>
                <a:sym typeface="+mn-ea"/>
              </a:rPr>
              <a:t>Microsoft Word </a:t>
            </a:r>
            <a:endParaRPr lang="en-IN" altLang="en-US" sz="2400" dirty="0">
              <a:solidFill>
                <a:schemeClr val="tx1"/>
              </a:solidFill>
              <a:sym typeface="+mn-ea"/>
            </a:endParaRPr>
          </a:p>
        </p:txBody>
      </p:sp>
      <p:pic>
        <p:nvPicPr>
          <p:cNvPr id="3" name="Picture 2">
            <a:extLst>
              <a:ext uri="{FF2B5EF4-FFF2-40B4-BE49-F238E27FC236}">
                <a16:creationId xmlns:a16="http://schemas.microsoft.com/office/drawing/2014/main" id="{BCE32D80-3A95-5A4F-6FCE-AAAA03AA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47" y="163930"/>
            <a:ext cx="650026" cy="669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DDB728B0-E0FF-0DFC-484E-79E7D5CA703A}"/>
              </a:ext>
            </a:extLst>
          </p:cNvPr>
          <p:cNvPicPr>
            <a:picLocks noChangeAspect="1"/>
          </p:cNvPicPr>
          <p:nvPr/>
        </p:nvPicPr>
        <p:blipFill rotWithShape="1">
          <a:blip r:embed="rId3">
            <a:extLst>
              <a:ext uri="{28A0092B-C50C-407E-A947-70E740481C1C}">
                <a14:useLocalDpi xmlns:a14="http://schemas.microsoft.com/office/drawing/2010/main" val="0"/>
              </a:ext>
            </a:extLst>
          </a:blip>
          <a:srcRect l="9050" r="8559" b="16404"/>
          <a:stretch/>
        </p:blipFill>
        <p:spPr>
          <a:xfrm>
            <a:off x="10536620" y="0"/>
            <a:ext cx="1655379" cy="152590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1982514" y="449689"/>
            <a:ext cx="8226972" cy="584775"/>
          </a:xfrm>
          <a:prstGeom prst="rect">
            <a:avLst/>
          </a:prstGeom>
          <a:noFill/>
        </p:spPr>
        <p:txBody>
          <a:bodyPr wrap="square" rtlCol="0" anchor="t">
            <a:spAutoFit/>
          </a:bodyPr>
          <a:lstStyle/>
          <a:p>
            <a:pPr algn="ctr"/>
            <a:r>
              <a:rPr lang="en-IN" altLang="en-US" sz="3200" b="1" dirty="0">
                <a:effectLst>
                  <a:outerShdw blurRad="38100" dist="38100" dir="2700000" algn="tl">
                    <a:srgbClr val="000000">
                      <a:alpha val="43137"/>
                    </a:srgbClr>
                  </a:outerShdw>
                </a:effectLst>
                <a:latin typeface="Arial" panose="020B0604020202020204" pitchFamily="34" charset="0"/>
                <a:ea typeface="Microsoft YaHei" panose="020B0503020204020204" pitchFamily="34" charset="-122"/>
                <a:cs typeface="Arial" panose="020B0604020202020204" pitchFamily="34" charset="0"/>
                <a:sym typeface="+mn-ea"/>
              </a:rPr>
              <a:t>MINIMUM HARDWARE REQUIREMENTS:-</a:t>
            </a:r>
          </a:p>
        </p:txBody>
      </p:sp>
      <p:sp>
        <p:nvSpPr>
          <p:cNvPr id="5" name="Rectangles 4"/>
          <p:cNvSpPr/>
          <p:nvPr/>
        </p:nvSpPr>
        <p:spPr>
          <a:xfrm>
            <a:off x="1702676" y="1510139"/>
            <a:ext cx="8506809" cy="5332095"/>
          </a:xfrm>
          <a:prstGeom prst="rect">
            <a:avLst/>
          </a:prstGeom>
          <a:gradFill>
            <a:gsLst>
              <a:gs pos="86000">
                <a:schemeClr val="bg1">
                  <a:lumMod val="85000"/>
                </a:schemeClr>
              </a:gs>
              <a:gs pos="24000">
                <a:schemeClr val="bg1"/>
              </a:gs>
            </a:gsLst>
            <a:path path="shape">
              <a:fillToRect l="50000" t="50000" r="50000" b="50000"/>
            </a:path>
            <a:tileRect/>
          </a:gradFill>
          <a:ln>
            <a:solidFill>
              <a:schemeClr val="tx1"/>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ctr">
              <a:lnSpc>
                <a:spcPct val="100000"/>
              </a:lnSpc>
              <a:buAutoNum type="arabicPeriod"/>
            </a:pPr>
            <a:r>
              <a:rPr lang="en-IN" sz="2400" b="1" dirty="0">
                <a:solidFill>
                  <a:schemeClr val="tx1"/>
                </a:solidFill>
                <a:cs typeface="Franklin Gothic Demi Cond" panose="020B0706030402020204" charset="0"/>
                <a:sym typeface="+mn-ea"/>
              </a:rPr>
              <a:t>Processor</a:t>
            </a:r>
            <a:r>
              <a:rPr lang="en-IN" sz="2400" dirty="0">
                <a:solidFill>
                  <a:schemeClr val="tx1"/>
                </a:solidFill>
                <a:cs typeface="Franklin Gothic Demi Cond" panose="020B0706030402020204" charset="0"/>
                <a:sym typeface="+mn-ea"/>
              </a:rPr>
              <a:t> - </a:t>
            </a:r>
            <a:r>
              <a:rPr lang="en-IN" sz="2400" dirty="0">
                <a:solidFill>
                  <a:schemeClr val="tx1"/>
                </a:solidFill>
                <a:cs typeface="Times New Roman" panose="02020603050405020304" pitchFamily="18" charset="0"/>
                <a:sym typeface="+mn-ea"/>
              </a:rPr>
              <a:t>Pentium –III</a:t>
            </a:r>
          </a:p>
          <a:p>
            <a:pPr marL="457200" indent="-457200" algn="ctr">
              <a:lnSpc>
                <a:spcPct val="100000"/>
              </a:lnSpc>
              <a:buAutoNum type="arabicPeriod"/>
            </a:pPr>
            <a:endParaRPr lang="en-IN" sz="2400" dirty="0">
              <a:solidFill>
                <a:schemeClr val="tx1"/>
              </a:solidFill>
              <a:cs typeface="Franklin Gothic Demi Cond" panose="020B0706030402020204" charset="0"/>
            </a:endParaRPr>
          </a:p>
          <a:p>
            <a:pPr marL="457200" indent="-457200" algn="ctr">
              <a:lnSpc>
                <a:spcPct val="100000"/>
              </a:lnSpc>
              <a:buAutoNum type="arabicPeriod"/>
            </a:pPr>
            <a:r>
              <a:rPr lang="en-IN" sz="2400" b="1" dirty="0">
                <a:solidFill>
                  <a:schemeClr val="tx1"/>
                </a:solidFill>
                <a:cs typeface="Franklin Gothic Demi Cond" panose="020B0706030402020204" charset="0"/>
                <a:sym typeface="+mn-ea"/>
              </a:rPr>
              <a:t>RAM</a:t>
            </a:r>
            <a:r>
              <a:rPr lang="en-IN" sz="2400" dirty="0">
                <a:solidFill>
                  <a:schemeClr val="tx1"/>
                </a:solidFill>
                <a:cs typeface="Franklin Gothic Demi Cond" panose="020B0706030402020204" charset="0"/>
                <a:sym typeface="+mn-ea"/>
              </a:rPr>
              <a:t> - </a:t>
            </a:r>
            <a:r>
              <a:rPr lang="en-IN" sz="2400" dirty="0">
                <a:solidFill>
                  <a:schemeClr val="tx1"/>
                </a:solidFill>
                <a:cs typeface="Times New Roman" panose="02020603050405020304" pitchFamily="18" charset="0"/>
                <a:sym typeface="+mn-ea"/>
              </a:rPr>
              <a:t>256 MB</a:t>
            </a:r>
          </a:p>
          <a:p>
            <a:pPr marL="457200" indent="-457200" algn="ctr">
              <a:lnSpc>
                <a:spcPct val="100000"/>
              </a:lnSpc>
              <a:buAutoNum type="arabicPeriod"/>
            </a:pPr>
            <a:endParaRPr lang="en-IN" sz="2400" dirty="0">
              <a:solidFill>
                <a:schemeClr val="tx1"/>
              </a:solidFill>
              <a:cs typeface="Times New Roman" panose="02020603050405020304" pitchFamily="18" charset="0"/>
            </a:endParaRPr>
          </a:p>
          <a:p>
            <a:pPr marL="457200" indent="-457200" algn="ctr">
              <a:lnSpc>
                <a:spcPct val="100000"/>
              </a:lnSpc>
              <a:buAutoNum type="arabicPeriod"/>
            </a:pPr>
            <a:r>
              <a:rPr lang="en-IN" sz="2400" b="1" dirty="0">
                <a:solidFill>
                  <a:schemeClr val="tx1"/>
                </a:solidFill>
                <a:cs typeface="Franklin Gothic Demi Cond" panose="020B0706030402020204" charset="0"/>
                <a:sym typeface="+mn-ea"/>
              </a:rPr>
              <a:t>Hard Disk </a:t>
            </a:r>
            <a:r>
              <a:rPr lang="en-IN" sz="2400" dirty="0">
                <a:solidFill>
                  <a:schemeClr val="tx1"/>
                </a:solidFill>
                <a:cs typeface="Franklin Gothic Demi Cond" panose="020B0706030402020204" charset="0"/>
                <a:sym typeface="+mn-ea"/>
              </a:rPr>
              <a:t>- </a:t>
            </a:r>
            <a:r>
              <a:rPr lang="en-IN" sz="2400" dirty="0">
                <a:solidFill>
                  <a:schemeClr val="tx1"/>
                </a:solidFill>
                <a:cs typeface="Times New Roman" panose="02020603050405020304" pitchFamily="18" charset="0"/>
                <a:sym typeface="+mn-ea"/>
              </a:rPr>
              <a:t>20 GB</a:t>
            </a:r>
          </a:p>
          <a:p>
            <a:pPr marL="457200" indent="-457200" algn="ctr">
              <a:lnSpc>
                <a:spcPct val="100000"/>
              </a:lnSpc>
              <a:buAutoNum type="arabicPeriod"/>
            </a:pPr>
            <a:endParaRPr lang="en-IN" sz="2400" dirty="0">
              <a:solidFill>
                <a:schemeClr val="tx1"/>
              </a:solidFill>
              <a:cs typeface="Times New Roman" panose="02020603050405020304" pitchFamily="18" charset="0"/>
            </a:endParaRPr>
          </a:p>
          <a:p>
            <a:pPr marL="457200" indent="-457200" algn="ctr">
              <a:lnSpc>
                <a:spcPct val="100000"/>
              </a:lnSpc>
              <a:buAutoNum type="arabicPeriod"/>
            </a:pPr>
            <a:r>
              <a:rPr lang="en-IN" sz="2400" b="1" dirty="0">
                <a:solidFill>
                  <a:schemeClr val="tx1"/>
                </a:solidFill>
                <a:cs typeface="Franklin Gothic Demi Cond" panose="020B0706030402020204" charset="0"/>
                <a:sym typeface="+mn-ea"/>
              </a:rPr>
              <a:t>Key Board </a:t>
            </a:r>
            <a:r>
              <a:rPr lang="en-IN" sz="2400" dirty="0">
                <a:solidFill>
                  <a:schemeClr val="tx1"/>
                </a:solidFill>
                <a:cs typeface="Franklin Gothic Demi Cond" panose="020B0706030402020204" charset="0"/>
                <a:sym typeface="+mn-ea"/>
              </a:rPr>
              <a:t>- </a:t>
            </a:r>
            <a:r>
              <a:rPr lang="en-IN" sz="2400" dirty="0">
                <a:solidFill>
                  <a:schemeClr val="tx1"/>
                </a:solidFill>
                <a:cs typeface="Times New Roman" panose="02020603050405020304" pitchFamily="18" charset="0"/>
                <a:sym typeface="+mn-ea"/>
              </a:rPr>
              <a:t>Standard Windows Keyboard</a:t>
            </a:r>
          </a:p>
          <a:p>
            <a:pPr marL="457200" indent="-457200" algn="ctr">
              <a:lnSpc>
                <a:spcPct val="100000"/>
              </a:lnSpc>
              <a:buAutoNum type="arabicPeriod"/>
            </a:pPr>
            <a:endParaRPr lang="en-IN" sz="2400" dirty="0">
              <a:solidFill>
                <a:schemeClr val="tx1"/>
              </a:solidFill>
              <a:cs typeface="Times New Roman" panose="02020603050405020304" pitchFamily="18" charset="0"/>
            </a:endParaRPr>
          </a:p>
          <a:p>
            <a:pPr marL="457200" indent="-457200" algn="ctr">
              <a:lnSpc>
                <a:spcPct val="100000"/>
              </a:lnSpc>
              <a:buAutoNum type="arabicPeriod"/>
            </a:pPr>
            <a:r>
              <a:rPr lang="en-IN" sz="2400" b="1" dirty="0">
                <a:solidFill>
                  <a:schemeClr val="tx1"/>
                </a:solidFill>
                <a:cs typeface="Franklin Gothic Demi Cond" panose="020B0706030402020204" charset="0"/>
                <a:sym typeface="+mn-ea"/>
              </a:rPr>
              <a:t>Mouse</a:t>
            </a:r>
            <a:r>
              <a:rPr lang="en-IN" sz="2400" dirty="0">
                <a:solidFill>
                  <a:schemeClr val="tx1"/>
                </a:solidFill>
                <a:cs typeface="Franklin Gothic Demi Cond" panose="020B0706030402020204" charset="0"/>
                <a:sym typeface="+mn-ea"/>
              </a:rPr>
              <a:t> - </a:t>
            </a:r>
            <a:r>
              <a:rPr lang="en-IN" sz="2400" dirty="0">
                <a:solidFill>
                  <a:schemeClr val="tx1"/>
                </a:solidFill>
                <a:cs typeface="Times New Roman" panose="02020603050405020304" pitchFamily="18" charset="0"/>
                <a:sym typeface="+mn-ea"/>
              </a:rPr>
              <a:t>Two or Three Button Mouse</a:t>
            </a:r>
          </a:p>
          <a:p>
            <a:pPr marL="457200" indent="-457200" algn="ctr">
              <a:lnSpc>
                <a:spcPct val="100000"/>
              </a:lnSpc>
              <a:buAutoNum type="arabicPeriod"/>
            </a:pPr>
            <a:endParaRPr lang="en-IN" sz="2400" dirty="0">
              <a:solidFill>
                <a:schemeClr val="tx1"/>
              </a:solidFill>
              <a:cs typeface="Franklin Gothic Demi Cond" panose="020B0706030402020204" charset="0"/>
            </a:endParaRPr>
          </a:p>
          <a:p>
            <a:pPr marL="457200" indent="-457200" algn="ctr">
              <a:lnSpc>
                <a:spcPct val="100000"/>
              </a:lnSpc>
              <a:buAutoNum type="arabicPeriod"/>
            </a:pPr>
            <a:r>
              <a:rPr lang="en-IN" sz="2400" b="1" dirty="0">
                <a:solidFill>
                  <a:schemeClr val="tx1"/>
                </a:solidFill>
                <a:cs typeface="Franklin Gothic Demi Cond" panose="020B0706030402020204" charset="0"/>
                <a:sym typeface="+mn-ea"/>
              </a:rPr>
              <a:t>Monitor</a:t>
            </a:r>
            <a:r>
              <a:rPr lang="en-IN" sz="2400" dirty="0">
                <a:solidFill>
                  <a:schemeClr val="tx1"/>
                </a:solidFill>
                <a:cs typeface="Franklin Gothic Demi Cond" panose="020B0706030402020204" charset="0"/>
                <a:sym typeface="+mn-ea"/>
              </a:rPr>
              <a:t> - </a:t>
            </a:r>
            <a:r>
              <a:rPr lang="en-IN" sz="2400" dirty="0">
                <a:solidFill>
                  <a:schemeClr val="tx1"/>
                </a:solidFill>
                <a:cs typeface="Times New Roman" panose="02020603050405020304" pitchFamily="18" charset="0"/>
                <a:sym typeface="+mn-ea"/>
              </a:rPr>
              <a:t>SVGA</a:t>
            </a:r>
          </a:p>
          <a:p>
            <a:pPr marL="457200" indent="-457200" algn="ctr">
              <a:buNone/>
            </a:pPr>
            <a:endParaRPr lang="en-IN" sz="2400" dirty="0">
              <a:solidFill>
                <a:schemeClr val="tx1"/>
              </a:solidFill>
              <a:cs typeface="Times New Roman" panose="02020603050405020304" pitchFamily="18" charset="0"/>
              <a:sym typeface="+mn-ea"/>
            </a:endParaRPr>
          </a:p>
        </p:txBody>
      </p:sp>
      <p:pic>
        <p:nvPicPr>
          <p:cNvPr id="2" name="Picture 1">
            <a:extLst>
              <a:ext uri="{FF2B5EF4-FFF2-40B4-BE49-F238E27FC236}">
                <a16:creationId xmlns:a16="http://schemas.microsoft.com/office/drawing/2014/main" id="{CB108DF3-47EB-A938-9DDF-17BEE53BB0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47" y="163930"/>
            <a:ext cx="650026" cy="669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ECDF5883-25A6-B048-75DB-2392B8C738AA}"/>
              </a:ext>
            </a:extLst>
          </p:cNvPr>
          <p:cNvPicPr>
            <a:picLocks noChangeAspect="1"/>
          </p:cNvPicPr>
          <p:nvPr/>
        </p:nvPicPr>
        <p:blipFill rotWithShape="1">
          <a:blip r:embed="rId3">
            <a:extLst>
              <a:ext uri="{28A0092B-C50C-407E-A947-70E740481C1C}">
                <a14:useLocalDpi xmlns:a14="http://schemas.microsoft.com/office/drawing/2010/main" val="0"/>
              </a:ext>
            </a:extLst>
          </a:blip>
          <a:srcRect l="9050" r="8559" b="16404"/>
          <a:stretch/>
        </p:blipFill>
        <p:spPr>
          <a:xfrm>
            <a:off x="10426262" y="0"/>
            <a:ext cx="1765738" cy="179156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p:cNvSpPr/>
          <p:nvPr/>
        </p:nvSpPr>
        <p:spPr>
          <a:xfrm>
            <a:off x="1261110" y="1659890"/>
            <a:ext cx="2117090" cy="4114800"/>
          </a:xfrm>
          <a:prstGeom prst="roundRect">
            <a:avLst/>
          </a:prstGeom>
          <a:noFill/>
          <a:ln w="88900">
            <a:solidFill>
              <a:schemeClr val="bg1"/>
            </a:solidFill>
          </a:ln>
          <a:effectLst>
            <a:reflection blurRad="6350" stA="50000" endA="300" endPos="8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31" name="Group 30"/>
          <p:cNvGrpSpPr/>
          <p:nvPr/>
        </p:nvGrpSpPr>
        <p:grpSpPr>
          <a:xfrm>
            <a:off x="1631094" y="1147650"/>
            <a:ext cx="1463040" cy="1463040"/>
            <a:chOff x="1631094" y="942692"/>
            <a:chExt cx="1463040" cy="1463040"/>
          </a:xfrm>
        </p:grpSpPr>
        <p:sp>
          <p:nvSpPr>
            <p:cNvPr id="9" name="Oval 8"/>
            <p:cNvSpPr/>
            <p:nvPr/>
          </p:nvSpPr>
          <p:spPr>
            <a:xfrm>
              <a:off x="1631094" y="942692"/>
              <a:ext cx="1463040" cy="14630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Oval 9"/>
            <p:cNvSpPr/>
            <p:nvPr/>
          </p:nvSpPr>
          <p:spPr>
            <a:xfrm>
              <a:off x="1768300" y="1079898"/>
              <a:ext cx="1188629" cy="1188629"/>
            </a:xfrm>
            <a:prstGeom prst="ellipse">
              <a:avLst/>
            </a:prstGeom>
            <a:gradFill>
              <a:gsLst>
                <a:gs pos="0">
                  <a:srgbClr val="CC00CC"/>
                </a:gs>
                <a:gs pos="100000">
                  <a:srgbClr val="FF0066"/>
                </a:gs>
              </a:gsLst>
              <a:lin ang="5400000" scaled="1"/>
            </a:gra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1" name="TextBox 10"/>
          <p:cNvSpPr txBox="1"/>
          <p:nvPr/>
        </p:nvSpPr>
        <p:spPr>
          <a:xfrm>
            <a:off x="2010399" y="2667142"/>
            <a:ext cx="704039" cy="707886"/>
          </a:xfrm>
          <a:prstGeom prst="rect">
            <a:avLst/>
          </a:prstGeom>
          <a:noFill/>
        </p:spPr>
        <p:txBody>
          <a:bodyPr wrap="none" rtlCol="0">
            <a:spAutoFit/>
          </a:bodyPr>
          <a:lstStyle/>
          <a:p>
            <a:r>
              <a:rPr lang="en-US" sz="4000" b="1" dirty="0"/>
              <a:t>01</a:t>
            </a:r>
          </a:p>
        </p:txBody>
      </p:sp>
      <p:sp>
        <p:nvSpPr>
          <p:cNvPr id="12" name="TextBox 11"/>
          <p:cNvSpPr txBox="1"/>
          <p:nvPr/>
        </p:nvSpPr>
        <p:spPr>
          <a:xfrm>
            <a:off x="3854450" y="3674451"/>
            <a:ext cx="1949450" cy="2183765"/>
          </a:xfrm>
          <a:prstGeom prst="rect">
            <a:avLst/>
          </a:prstGeom>
          <a:noFill/>
        </p:spPr>
        <p:txBody>
          <a:bodyPr wrap="square" rtlCol="0">
            <a:spAutoFit/>
          </a:bodyPr>
          <a:lstStyle/>
          <a:p>
            <a:pPr lvl="0" algn="ctr">
              <a:defRPr/>
            </a:pPr>
            <a:r>
              <a:rPr lang="en-IN" altLang="en-US" sz="2000" b="1" dirty="0"/>
              <a:t>FRONT END LANGUAGES:</a:t>
            </a:r>
          </a:p>
          <a:p>
            <a:pPr lvl="0" algn="ctr">
              <a:defRPr/>
            </a:pPr>
            <a:endParaRPr lang="en-IN" altLang="en-US" sz="1200" dirty="0"/>
          </a:p>
          <a:p>
            <a:pPr lvl="0" algn="ctr">
              <a:defRPr/>
            </a:pPr>
            <a:endParaRPr lang="en-IN" altLang="en-US" sz="1200" dirty="0"/>
          </a:p>
          <a:p>
            <a:pPr lvl="0" algn="ctr">
              <a:defRPr/>
            </a:pPr>
            <a:r>
              <a:rPr lang="en-IN" altLang="en-US" dirty="0"/>
              <a:t>HTML5, CSS3, JavaScript, BootStrap (framework)</a:t>
            </a:r>
          </a:p>
        </p:txBody>
      </p:sp>
      <p:sp>
        <p:nvSpPr>
          <p:cNvPr id="13" name="Rectangle: Rounded Corners 12"/>
          <p:cNvSpPr/>
          <p:nvPr/>
        </p:nvSpPr>
        <p:spPr>
          <a:xfrm>
            <a:off x="3791585" y="1654810"/>
            <a:ext cx="2074545" cy="4114800"/>
          </a:xfrm>
          <a:prstGeom prst="roundRect">
            <a:avLst/>
          </a:prstGeom>
          <a:noFill/>
          <a:ln w="88900">
            <a:solidFill>
              <a:schemeClr val="bg1"/>
            </a:solidFill>
          </a:ln>
          <a:effectLst>
            <a:reflection blurRad="6350" stA="50000" endA="300" endPos="8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4498036" y="2667481"/>
            <a:ext cx="704039" cy="707886"/>
          </a:xfrm>
          <a:prstGeom prst="rect">
            <a:avLst/>
          </a:prstGeom>
          <a:noFill/>
        </p:spPr>
        <p:txBody>
          <a:bodyPr wrap="none" rtlCol="0">
            <a:spAutoFit/>
          </a:bodyPr>
          <a:lstStyle/>
          <a:p>
            <a:r>
              <a:rPr lang="en-US" sz="4000" b="1" dirty="0"/>
              <a:t>02</a:t>
            </a:r>
          </a:p>
        </p:txBody>
      </p:sp>
      <p:sp>
        <p:nvSpPr>
          <p:cNvPr id="19" name="Rectangle: Rounded Corners 18"/>
          <p:cNvSpPr/>
          <p:nvPr/>
        </p:nvSpPr>
        <p:spPr>
          <a:xfrm>
            <a:off x="6247130" y="1649095"/>
            <a:ext cx="2106295" cy="4114800"/>
          </a:xfrm>
          <a:prstGeom prst="roundRect">
            <a:avLst/>
          </a:prstGeom>
          <a:noFill/>
          <a:ln w="88900">
            <a:solidFill>
              <a:schemeClr val="bg1"/>
            </a:solidFill>
          </a:ln>
          <a:effectLst>
            <a:reflection blurRad="6350" stA="50000" endA="300" endPos="8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TextBox 22"/>
          <p:cNvSpPr txBox="1"/>
          <p:nvPr/>
        </p:nvSpPr>
        <p:spPr>
          <a:xfrm>
            <a:off x="6985673" y="2667185"/>
            <a:ext cx="704039" cy="707886"/>
          </a:xfrm>
          <a:prstGeom prst="rect">
            <a:avLst/>
          </a:prstGeom>
          <a:noFill/>
        </p:spPr>
        <p:txBody>
          <a:bodyPr wrap="none" rtlCol="0">
            <a:spAutoFit/>
          </a:bodyPr>
          <a:lstStyle/>
          <a:p>
            <a:r>
              <a:rPr lang="en-US" sz="4000" b="1" dirty="0"/>
              <a:t>03</a:t>
            </a:r>
          </a:p>
        </p:txBody>
      </p:sp>
      <p:sp>
        <p:nvSpPr>
          <p:cNvPr id="24" name="TextBox 23"/>
          <p:cNvSpPr txBox="1"/>
          <p:nvPr/>
        </p:nvSpPr>
        <p:spPr>
          <a:xfrm>
            <a:off x="1304290" y="3674451"/>
            <a:ext cx="2115820" cy="1723549"/>
          </a:xfrm>
          <a:prstGeom prst="rect">
            <a:avLst/>
          </a:prstGeom>
          <a:noFill/>
        </p:spPr>
        <p:txBody>
          <a:bodyPr wrap="square" rtlCol="0">
            <a:spAutoFit/>
          </a:bodyPr>
          <a:lstStyle/>
          <a:p>
            <a:pPr lvl="0" algn="ctr">
              <a:defRPr/>
            </a:pPr>
            <a:r>
              <a:rPr lang="en-IN" altLang="en-US" sz="2000" b="1" dirty="0"/>
              <a:t>TOOLS</a:t>
            </a:r>
            <a:r>
              <a:rPr lang="en-US" sz="2000" b="1" dirty="0"/>
              <a:t>:- </a:t>
            </a:r>
          </a:p>
          <a:p>
            <a:pPr lvl="0" algn="ctr">
              <a:defRPr/>
            </a:pPr>
            <a:endParaRPr lang="en-US" sz="1200" dirty="0"/>
          </a:p>
          <a:p>
            <a:pPr lvl="0" algn="ctr">
              <a:defRPr/>
            </a:pPr>
            <a:r>
              <a:rPr lang="en-US" dirty="0"/>
              <a:t>Text  Editor as Notepad, Sublime Text, etc.</a:t>
            </a:r>
            <a:r>
              <a:rPr lang="en-IN" altLang="en-US" dirty="0"/>
              <a:t>, </a:t>
            </a:r>
            <a:r>
              <a:rPr lang="en-IN" altLang="en-US" sz="2000" b="1" dirty="0"/>
              <a:t>XAMPP</a:t>
            </a:r>
            <a:r>
              <a:rPr lang="en-IN" altLang="en-US" dirty="0"/>
              <a:t> (Server)</a:t>
            </a:r>
          </a:p>
        </p:txBody>
      </p:sp>
      <p:sp>
        <p:nvSpPr>
          <p:cNvPr id="25" name="Rectangle: Rounded Corners 24"/>
          <p:cNvSpPr/>
          <p:nvPr/>
        </p:nvSpPr>
        <p:spPr>
          <a:xfrm>
            <a:off x="8783955" y="1644015"/>
            <a:ext cx="2117090" cy="4114800"/>
          </a:xfrm>
          <a:prstGeom prst="roundRect">
            <a:avLst/>
          </a:prstGeom>
          <a:noFill/>
          <a:ln w="88900">
            <a:solidFill>
              <a:schemeClr val="bg1"/>
            </a:solidFill>
          </a:ln>
          <a:effectLst>
            <a:reflection blurRad="6350" stA="50000" endA="300" endPos="8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TextBox 28"/>
          <p:cNvSpPr txBox="1"/>
          <p:nvPr/>
        </p:nvSpPr>
        <p:spPr>
          <a:xfrm>
            <a:off x="9503790" y="2626884"/>
            <a:ext cx="704039" cy="707886"/>
          </a:xfrm>
          <a:prstGeom prst="rect">
            <a:avLst/>
          </a:prstGeom>
          <a:noFill/>
        </p:spPr>
        <p:txBody>
          <a:bodyPr wrap="none" rtlCol="0">
            <a:spAutoFit/>
          </a:bodyPr>
          <a:lstStyle/>
          <a:p>
            <a:r>
              <a:rPr lang="en-US" sz="4000" b="1" dirty="0"/>
              <a:t>04</a:t>
            </a:r>
          </a:p>
        </p:txBody>
      </p:sp>
      <p:sp>
        <p:nvSpPr>
          <p:cNvPr id="30" name="TextBox 29"/>
          <p:cNvSpPr txBox="1"/>
          <p:nvPr/>
        </p:nvSpPr>
        <p:spPr>
          <a:xfrm>
            <a:off x="8783320" y="3564596"/>
            <a:ext cx="2117725" cy="2092881"/>
          </a:xfrm>
          <a:prstGeom prst="rect">
            <a:avLst/>
          </a:prstGeom>
          <a:noFill/>
        </p:spPr>
        <p:txBody>
          <a:bodyPr wrap="square" rtlCol="0">
            <a:spAutoFit/>
          </a:bodyPr>
          <a:lstStyle/>
          <a:p>
            <a:pPr lvl="0" algn="ctr">
              <a:defRPr/>
            </a:pPr>
            <a:r>
              <a:rPr lang="en-IN" altLang="en-US" sz="2000" b="1" dirty="0"/>
              <a:t>PLATFORMS:</a:t>
            </a:r>
          </a:p>
          <a:p>
            <a:pPr lvl="0" algn="ctr">
              <a:defRPr/>
            </a:pPr>
            <a:endParaRPr lang="en-IN" altLang="en-US" sz="2000" b="1" dirty="0"/>
          </a:p>
          <a:p>
            <a:pPr lvl="0" algn="ctr">
              <a:defRPr/>
            </a:pPr>
            <a:r>
              <a:rPr lang="en-IN" altLang="en-US" dirty="0"/>
              <a:t>Internet Explorer (8.0 and above), Mozilla Firefox (3.0 and above), or Google Chrome</a:t>
            </a:r>
          </a:p>
        </p:txBody>
      </p:sp>
      <p:grpSp>
        <p:nvGrpSpPr>
          <p:cNvPr id="32" name="Group 31"/>
          <p:cNvGrpSpPr/>
          <p:nvPr/>
        </p:nvGrpSpPr>
        <p:grpSpPr>
          <a:xfrm>
            <a:off x="4118731" y="1142274"/>
            <a:ext cx="1463040" cy="1463040"/>
            <a:chOff x="4118731" y="937316"/>
            <a:chExt cx="1463040" cy="1463040"/>
          </a:xfrm>
        </p:grpSpPr>
        <p:sp>
          <p:nvSpPr>
            <p:cNvPr id="14" name="Oval 13"/>
            <p:cNvSpPr/>
            <p:nvPr/>
          </p:nvSpPr>
          <p:spPr>
            <a:xfrm>
              <a:off x="4118731" y="937316"/>
              <a:ext cx="1463040" cy="14630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Oval 14"/>
            <p:cNvSpPr/>
            <p:nvPr/>
          </p:nvSpPr>
          <p:spPr>
            <a:xfrm>
              <a:off x="4255937" y="1074522"/>
              <a:ext cx="1188629" cy="1188629"/>
            </a:xfrm>
            <a:prstGeom prst="ellipse">
              <a:avLst/>
            </a:prstGeom>
            <a:gradFill>
              <a:gsLst>
                <a:gs pos="0">
                  <a:srgbClr val="3366CC"/>
                </a:gs>
                <a:gs pos="100000">
                  <a:srgbClr val="0000CC"/>
                </a:gs>
              </a:gsLst>
              <a:lin ang="5400000" scaled="1"/>
            </a:gra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p:cNvGrpSpPr/>
          <p:nvPr/>
        </p:nvGrpSpPr>
        <p:grpSpPr>
          <a:xfrm>
            <a:off x="6606368" y="1136898"/>
            <a:ext cx="1463040" cy="1463040"/>
            <a:chOff x="6606368" y="931940"/>
            <a:chExt cx="1463040" cy="1463040"/>
          </a:xfrm>
        </p:grpSpPr>
        <p:sp>
          <p:nvSpPr>
            <p:cNvPr id="20" name="Oval 19"/>
            <p:cNvSpPr/>
            <p:nvPr/>
          </p:nvSpPr>
          <p:spPr>
            <a:xfrm>
              <a:off x="6606368" y="931940"/>
              <a:ext cx="1463040" cy="14630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val 20"/>
            <p:cNvSpPr/>
            <p:nvPr/>
          </p:nvSpPr>
          <p:spPr>
            <a:xfrm>
              <a:off x="6743574" y="1069146"/>
              <a:ext cx="1188629" cy="1188629"/>
            </a:xfrm>
            <a:prstGeom prst="ellipse">
              <a:avLst/>
            </a:prstGeom>
            <a:gradFill>
              <a:gsLst>
                <a:gs pos="0">
                  <a:srgbClr val="00CC66"/>
                </a:gs>
                <a:gs pos="100000">
                  <a:srgbClr val="006600"/>
                </a:gs>
              </a:gsLst>
              <a:lin ang="5400000" scaled="1"/>
            </a:gra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5" name="TextBox 34"/>
          <p:cNvSpPr txBox="1"/>
          <p:nvPr/>
        </p:nvSpPr>
        <p:spPr>
          <a:xfrm>
            <a:off x="2821330" y="264424"/>
            <a:ext cx="6549340" cy="584775"/>
          </a:xfrm>
          <a:prstGeom prst="rect">
            <a:avLst/>
          </a:prstGeom>
          <a:noFill/>
        </p:spPr>
        <p:txBody>
          <a:bodyPr wrap="square">
            <a:spAutoFit/>
          </a:bodyPr>
          <a:lstStyle/>
          <a:p>
            <a:pPr algn="ctr"/>
            <a:r>
              <a:rPr lang="en-IN" altLang="zh-CN" sz="3200" b="1" spc="200" dirty="0">
                <a:effectLst>
                  <a:outerShdw blurRad="38100" dist="38100" dir="2700000" algn="tl">
                    <a:srgbClr val="000000">
                      <a:alpha val="43137"/>
                    </a:srgbClr>
                  </a:outerShdw>
                </a:effectLst>
                <a:latin typeface="Arial" panose="020B0604020202020204" pitchFamily="34" charset="0"/>
                <a:ea typeface="Microsoft YaHei" panose="020B0503020204020204" pitchFamily="34" charset="-122"/>
                <a:cs typeface="Arial" panose="020B0604020202020204" pitchFamily="34" charset="0"/>
              </a:rPr>
              <a:t>TECHNOLOGY USED</a:t>
            </a:r>
          </a:p>
        </p:txBody>
      </p:sp>
      <p:pic>
        <p:nvPicPr>
          <p:cNvPr id="37" name="Picture 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1846" y="1456693"/>
            <a:ext cx="832011" cy="832011"/>
          </a:xfrm>
          <a:prstGeom prst="rect">
            <a:avLst/>
          </a:prstGeom>
        </p:spPr>
      </p:pic>
      <p:pic>
        <p:nvPicPr>
          <p:cNvPr id="43" name="Picture 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5611" y="1436495"/>
            <a:ext cx="777844" cy="777844"/>
          </a:xfrm>
          <a:prstGeom prst="rect">
            <a:avLst/>
          </a:prstGeom>
        </p:spPr>
      </p:pic>
      <p:pic>
        <p:nvPicPr>
          <p:cNvPr id="42" name="Picture 41"/>
          <p:cNvPicPr>
            <a:picLocks noChangeAspect="1"/>
          </p:cNvPicPr>
          <p:nvPr/>
        </p:nvPicPr>
        <p:blipFill>
          <a:blip r:embed="rId3"/>
          <a:stretch>
            <a:fillRect/>
          </a:stretch>
        </p:blipFill>
        <p:spPr>
          <a:xfrm>
            <a:off x="4403016" y="1346680"/>
            <a:ext cx="594670" cy="594670"/>
          </a:xfrm>
          <a:prstGeom prst="rect">
            <a:avLst/>
          </a:prstGeom>
          <a:effectLst>
            <a:outerShdw blurRad="76200" dir="13500000" sy="23000" kx="1200000" algn="br" rotWithShape="0">
              <a:prstClr val="black">
                <a:alpha val="20000"/>
              </a:prstClr>
            </a:outerShdw>
          </a:effectLst>
        </p:spPr>
      </p:pic>
      <p:sp>
        <p:nvSpPr>
          <p:cNvPr id="2" name="Text Box 1"/>
          <p:cNvSpPr txBox="1"/>
          <p:nvPr/>
        </p:nvSpPr>
        <p:spPr>
          <a:xfrm>
            <a:off x="6294755" y="3704931"/>
            <a:ext cx="2011045" cy="2122805"/>
          </a:xfrm>
          <a:prstGeom prst="rect">
            <a:avLst/>
          </a:prstGeom>
          <a:noFill/>
        </p:spPr>
        <p:txBody>
          <a:bodyPr wrap="square" rtlCol="0" anchor="t">
            <a:spAutoFit/>
          </a:bodyPr>
          <a:lstStyle/>
          <a:p>
            <a:pPr algn="ctr"/>
            <a:r>
              <a:rPr lang="en-IN" altLang="en-US" sz="2000" b="1" dirty="0">
                <a:sym typeface="+mn-ea"/>
              </a:rPr>
              <a:t>BACK END LANGUAGES:</a:t>
            </a:r>
          </a:p>
          <a:p>
            <a:pPr algn="ctr"/>
            <a:endParaRPr lang="en-IN" altLang="en-US" sz="2000" b="1" dirty="0">
              <a:sym typeface="+mn-ea"/>
            </a:endParaRPr>
          </a:p>
          <a:p>
            <a:pPr algn="ctr"/>
            <a:r>
              <a:rPr lang="en-IN" altLang="en-US" b="1" dirty="0">
                <a:sym typeface="+mn-ea"/>
              </a:rPr>
              <a:t>PHP</a:t>
            </a:r>
            <a:r>
              <a:rPr lang="en-IN" altLang="en-US" dirty="0">
                <a:sym typeface="+mn-ea"/>
              </a:rPr>
              <a:t> (Database) and </a:t>
            </a:r>
            <a:r>
              <a:rPr lang="en-IN" altLang="en-US" b="1" dirty="0">
                <a:sym typeface="+mn-ea"/>
              </a:rPr>
              <a:t>MYSQL</a:t>
            </a:r>
            <a:r>
              <a:rPr lang="en-IN" altLang="en-US" dirty="0">
                <a:sym typeface="+mn-ea"/>
              </a:rPr>
              <a:t> (Scripting Language)</a:t>
            </a:r>
          </a:p>
        </p:txBody>
      </p:sp>
      <p:pic>
        <p:nvPicPr>
          <p:cNvPr id="4" name="Content Placeholder 3"/>
          <p:cNvPicPr>
            <a:picLocks noGrp="1" noChangeAspect="1"/>
          </p:cNvPicPr>
          <p:nvPr>
            <p:ph idx="1"/>
          </p:nvPr>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b="18604"/>
          <a:stretch>
            <a:fillRect/>
          </a:stretch>
        </p:blipFill>
        <p:spPr>
          <a:xfrm>
            <a:off x="2014855" y="1616871"/>
            <a:ext cx="608965" cy="608965"/>
          </a:xfrm>
          <a:prstGeom prst="rect">
            <a:avLst/>
          </a:prstGeom>
          <a:effectLst>
            <a:outerShdw blurRad="50800" dist="38100" dir="8100000" algn="tr" rotWithShape="0">
              <a:prstClr val="black">
                <a:alpha val="40000"/>
              </a:prstClr>
            </a:outerShdw>
          </a:effectLst>
        </p:spPr>
      </p:pic>
      <p:grpSp>
        <p:nvGrpSpPr>
          <p:cNvPr id="6" name="Group 5"/>
          <p:cNvGrpSpPr/>
          <p:nvPr/>
        </p:nvGrpSpPr>
        <p:grpSpPr>
          <a:xfrm>
            <a:off x="9110808" y="1046093"/>
            <a:ext cx="1463040" cy="1463040"/>
            <a:chOff x="6606368" y="931940"/>
            <a:chExt cx="1463040" cy="1463040"/>
          </a:xfrm>
          <a:solidFill>
            <a:schemeClr val="bg1"/>
          </a:solidFill>
        </p:grpSpPr>
        <p:sp>
          <p:nvSpPr>
            <p:cNvPr id="7" name="Oval 6"/>
            <p:cNvSpPr/>
            <p:nvPr/>
          </p:nvSpPr>
          <p:spPr>
            <a:xfrm>
              <a:off x="6606368" y="931940"/>
              <a:ext cx="1463040" cy="1463040"/>
            </a:xfrm>
            <a:prstGeom prst="ellipse">
              <a:avLst/>
            </a:prstGeom>
            <a:grp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16" name="Oval 15"/>
            <p:cNvSpPr/>
            <p:nvPr/>
          </p:nvSpPr>
          <p:spPr>
            <a:xfrm>
              <a:off x="6743574" y="1069146"/>
              <a:ext cx="1188629" cy="1188629"/>
            </a:xfrm>
            <a:prstGeom prst="ellipse">
              <a:avLst/>
            </a:prstGeom>
            <a:solidFill>
              <a:srgbClr val="FFC000"/>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grpSp>
      <p:grpSp>
        <p:nvGrpSpPr>
          <p:cNvPr id="22" name="Group 21"/>
          <p:cNvGrpSpPr/>
          <p:nvPr/>
        </p:nvGrpSpPr>
        <p:grpSpPr>
          <a:xfrm>
            <a:off x="9483717" y="1326493"/>
            <a:ext cx="745659" cy="888095"/>
            <a:chOff x="5436015" y="1531638"/>
            <a:chExt cx="745659" cy="888095"/>
          </a:xfrm>
        </p:grpSpPr>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6137" y="1531638"/>
              <a:ext cx="745537" cy="745537"/>
            </a:xfrm>
            <a:prstGeom prst="rect">
              <a:avLst/>
            </a:prstGeom>
            <a:effectLst>
              <a:outerShdw blurRad="76200" dir="13500000" sy="23000" kx="1200000" algn="br" rotWithShape="0">
                <a:prstClr val="black">
                  <a:alpha val="20000"/>
                </a:prstClr>
              </a:outerShdw>
            </a:effectLst>
          </p:spPr>
        </p:pic>
        <p:pic>
          <p:nvPicPr>
            <p:cNvPr id="41" name="Picture 40"/>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3107" b="94675" l="9916" r="82353"/>
                      </a14:imgEffect>
                    </a14:imgLayer>
                  </a14:imgProps>
                </a:ext>
                <a:ext uri="{28A0092B-C50C-407E-A947-70E740481C1C}">
                  <a14:useLocalDpi xmlns:a14="http://schemas.microsoft.com/office/drawing/2010/main" val="0"/>
                </a:ext>
              </a:extLst>
            </a:blip>
            <a:srcRect l="25722" r="24792" b="5092"/>
            <a:stretch>
              <a:fillRect/>
            </a:stretch>
          </p:blipFill>
          <p:spPr>
            <a:xfrm>
              <a:off x="5436015" y="1759997"/>
              <a:ext cx="302776" cy="659736"/>
            </a:xfrm>
            <a:prstGeom prst="rect">
              <a:avLst/>
            </a:prstGeom>
          </p:spPr>
        </p:pic>
      </p:grpSp>
      <p:pic>
        <p:nvPicPr>
          <p:cNvPr id="3" name="Picture 2">
            <a:extLst>
              <a:ext uri="{FF2B5EF4-FFF2-40B4-BE49-F238E27FC236}">
                <a16:creationId xmlns:a16="http://schemas.microsoft.com/office/drawing/2014/main" id="{7E3819AB-114A-9BF9-E1A4-BBD1F2E60ED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547" y="163930"/>
            <a:ext cx="650026" cy="669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FACB4E6F-203D-FB0E-0F97-24C628DFF447}"/>
              </a:ext>
            </a:extLst>
          </p:cNvPr>
          <p:cNvPicPr>
            <a:picLocks noChangeAspect="1"/>
          </p:cNvPicPr>
          <p:nvPr/>
        </p:nvPicPr>
        <p:blipFill rotWithShape="1">
          <a:blip r:embed="rId10">
            <a:extLst>
              <a:ext uri="{28A0092B-C50C-407E-A947-70E740481C1C}">
                <a14:useLocalDpi xmlns:a14="http://schemas.microsoft.com/office/drawing/2010/main" val="0"/>
              </a:ext>
            </a:extLst>
          </a:blip>
          <a:srcRect l="9050" r="8559" b="16404"/>
          <a:stretch/>
        </p:blipFill>
        <p:spPr>
          <a:xfrm>
            <a:off x="10451714" y="1"/>
            <a:ext cx="1740285" cy="17657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0-#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p:cTn id="12" dur="500" fill="hold"/>
                                        <p:tgtEl>
                                          <p:spTgt spid="31"/>
                                        </p:tgtEl>
                                        <p:attrNameLst>
                                          <p:attrName>ppt_w</p:attrName>
                                        </p:attrNameLst>
                                      </p:cBhvr>
                                      <p:tavLst>
                                        <p:tav tm="0">
                                          <p:val>
                                            <p:fltVal val="0"/>
                                          </p:val>
                                        </p:tav>
                                        <p:tav tm="100000">
                                          <p:val>
                                            <p:strVal val="#ppt_w"/>
                                          </p:val>
                                        </p:tav>
                                      </p:tavLst>
                                    </p:anim>
                                    <p:anim calcmode="lin" valueType="num">
                                      <p:cBhvr>
                                        <p:cTn id="13" dur="500" fill="hold"/>
                                        <p:tgtEl>
                                          <p:spTgt spid="31"/>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up)">
                                      <p:cBhvr>
                                        <p:cTn id="17" dur="500"/>
                                        <p:tgtEl>
                                          <p:spTgt spid="11"/>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left)">
                                      <p:cBhvr>
                                        <p:cTn id="21" dur="500"/>
                                        <p:tgtEl>
                                          <p:spTgt spid="24"/>
                                        </p:tgtEl>
                                      </p:cBhvr>
                                    </p:animEffect>
                                  </p:childTnLst>
                                </p:cTn>
                              </p:par>
                            </p:childTnLst>
                          </p:cTn>
                        </p:par>
                        <p:par>
                          <p:cTn id="22" fill="hold">
                            <p:stCondLst>
                              <p:cond delay="2000"/>
                            </p:stCondLst>
                            <p:childTnLst>
                              <p:par>
                                <p:cTn id="23" presetID="23" presetClass="entr" presetSubtype="16" fill="hold" nodeType="after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p:cTn id="25" dur="500" fill="hold"/>
                                        <p:tgtEl>
                                          <p:spTgt spid="32"/>
                                        </p:tgtEl>
                                        <p:attrNameLst>
                                          <p:attrName>ppt_w</p:attrName>
                                        </p:attrNameLst>
                                      </p:cBhvr>
                                      <p:tavLst>
                                        <p:tav tm="0">
                                          <p:val>
                                            <p:fltVal val="0"/>
                                          </p:val>
                                        </p:tav>
                                        <p:tav tm="100000">
                                          <p:val>
                                            <p:strVal val="#ppt_w"/>
                                          </p:val>
                                        </p:tav>
                                      </p:tavLst>
                                    </p:anim>
                                    <p:anim calcmode="lin" valueType="num">
                                      <p:cBhvr>
                                        <p:cTn id="26" dur="500" fill="hold"/>
                                        <p:tgtEl>
                                          <p:spTgt spid="32"/>
                                        </p:tgtEl>
                                        <p:attrNameLst>
                                          <p:attrName>ppt_h</p:attrName>
                                        </p:attrNameLst>
                                      </p:cBhvr>
                                      <p:tavLst>
                                        <p:tav tm="0">
                                          <p:val>
                                            <p:fltVal val="0"/>
                                          </p:val>
                                        </p:tav>
                                        <p:tav tm="100000">
                                          <p:val>
                                            <p:strVal val="#ppt_h"/>
                                          </p:val>
                                        </p:tav>
                                      </p:tavLst>
                                    </p:anim>
                                  </p:childTnLst>
                                </p:cTn>
                              </p:par>
                            </p:childTnLst>
                          </p:cTn>
                        </p:par>
                        <p:par>
                          <p:cTn id="27" fill="hold">
                            <p:stCondLst>
                              <p:cond delay="2500"/>
                            </p:stCondLst>
                            <p:childTnLst>
                              <p:par>
                                <p:cTn id="28" presetID="22" presetClass="entr" presetSubtype="1" fill="hold" grpId="0" nodeType="after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up)">
                                      <p:cBhvr>
                                        <p:cTn id="30" dur="500"/>
                                        <p:tgtEl>
                                          <p:spTgt spid="17"/>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childTnLst>
                          </p:cTn>
                        </p:par>
                        <p:par>
                          <p:cTn id="35" fill="hold">
                            <p:stCondLst>
                              <p:cond delay="3500"/>
                            </p:stCondLst>
                            <p:childTnLst>
                              <p:par>
                                <p:cTn id="36" presetID="23" presetClass="entr" presetSubtype="16" fill="hold" nodeType="afterEffect">
                                  <p:stCondLst>
                                    <p:cond delay="0"/>
                                  </p:stCondLst>
                                  <p:childTnLst>
                                    <p:set>
                                      <p:cBhvr>
                                        <p:cTn id="37" dur="1" fill="hold">
                                          <p:stCondLst>
                                            <p:cond delay="0"/>
                                          </p:stCondLst>
                                        </p:cTn>
                                        <p:tgtEl>
                                          <p:spTgt spid="33"/>
                                        </p:tgtEl>
                                        <p:attrNameLst>
                                          <p:attrName>style.visibility</p:attrName>
                                        </p:attrNameLst>
                                      </p:cBhvr>
                                      <p:to>
                                        <p:strVal val="visible"/>
                                      </p:to>
                                    </p:set>
                                    <p:anim calcmode="lin" valueType="num">
                                      <p:cBhvr>
                                        <p:cTn id="38" dur="500" fill="hold"/>
                                        <p:tgtEl>
                                          <p:spTgt spid="33"/>
                                        </p:tgtEl>
                                        <p:attrNameLst>
                                          <p:attrName>ppt_w</p:attrName>
                                        </p:attrNameLst>
                                      </p:cBhvr>
                                      <p:tavLst>
                                        <p:tav tm="0">
                                          <p:val>
                                            <p:fltVal val="0"/>
                                          </p:val>
                                        </p:tav>
                                        <p:tav tm="100000">
                                          <p:val>
                                            <p:strVal val="#ppt_w"/>
                                          </p:val>
                                        </p:tav>
                                      </p:tavLst>
                                    </p:anim>
                                    <p:anim calcmode="lin" valueType="num">
                                      <p:cBhvr>
                                        <p:cTn id="39" dur="500" fill="hold"/>
                                        <p:tgtEl>
                                          <p:spTgt spid="33"/>
                                        </p:tgtEl>
                                        <p:attrNameLst>
                                          <p:attrName>ppt_h</p:attrName>
                                        </p:attrNameLst>
                                      </p:cBhvr>
                                      <p:tavLst>
                                        <p:tav tm="0">
                                          <p:val>
                                            <p:fltVal val="0"/>
                                          </p:val>
                                        </p:tav>
                                        <p:tav tm="100000">
                                          <p:val>
                                            <p:strVal val="#ppt_h"/>
                                          </p:val>
                                        </p:tav>
                                      </p:tavLst>
                                    </p:anim>
                                  </p:childTnLst>
                                </p:cTn>
                              </p:par>
                            </p:childTnLst>
                          </p:cTn>
                        </p:par>
                        <p:par>
                          <p:cTn id="40" fill="hold">
                            <p:stCondLst>
                              <p:cond delay="4000"/>
                            </p:stCondLst>
                            <p:childTnLst>
                              <p:par>
                                <p:cTn id="41" presetID="22" presetClass="entr" presetSubtype="1" fill="hold" grpId="0"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up)">
                                      <p:cBhvr>
                                        <p:cTn id="43" dur="500"/>
                                        <p:tgtEl>
                                          <p:spTgt spid="23"/>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wipe(left)">
                                      <p:cBhvr>
                                        <p:cTn id="46" dur="500"/>
                                        <p:tgtEl>
                                          <p:spTgt spid="2"/>
                                        </p:tgtEl>
                                      </p:cBhvr>
                                    </p:animEffect>
                                  </p:childTnLst>
                                </p:cTn>
                              </p:par>
                            </p:childTnLst>
                          </p:cTn>
                        </p:par>
                        <p:par>
                          <p:cTn id="47" fill="hold">
                            <p:stCondLst>
                              <p:cond delay="4500"/>
                            </p:stCondLst>
                            <p:childTnLst>
                              <p:par>
                                <p:cTn id="48" presetID="23" presetClass="entr" presetSubtype="16" fill="hold" nodeType="afterEffect">
                                  <p:stCondLst>
                                    <p:cond delay="0"/>
                                  </p:stCondLst>
                                  <p:childTnLst>
                                    <p:set>
                                      <p:cBhvr>
                                        <p:cTn id="49" dur="1" fill="hold">
                                          <p:stCondLst>
                                            <p:cond delay="0"/>
                                          </p:stCondLst>
                                        </p:cTn>
                                        <p:tgtEl>
                                          <p:spTgt spid="6"/>
                                        </p:tgtEl>
                                        <p:attrNameLst>
                                          <p:attrName>style.visibility</p:attrName>
                                        </p:attrNameLst>
                                      </p:cBhvr>
                                      <p:to>
                                        <p:strVal val="visible"/>
                                      </p:to>
                                    </p:set>
                                    <p:anim calcmode="lin" valueType="num">
                                      <p:cBhvr>
                                        <p:cTn id="50" dur="500" fill="hold"/>
                                        <p:tgtEl>
                                          <p:spTgt spid="6"/>
                                        </p:tgtEl>
                                        <p:attrNameLst>
                                          <p:attrName>ppt_w</p:attrName>
                                        </p:attrNameLst>
                                      </p:cBhvr>
                                      <p:tavLst>
                                        <p:tav tm="0">
                                          <p:val>
                                            <p:fltVal val="0"/>
                                          </p:val>
                                        </p:tav>
                                        <p:tav tm="100000">
                                          <p:val>
                                            <p:strVal val="#ppt_w"/>
                                          </p:val>
                                        </p:tav>
                                      </p:tavLst>
                                    </p:anim>
                                    <p:anim calcmode="lin" valueType="num">
                                      <p:cBhvr>
                                        <p:cTn id="51" dur="500" fill="hold"/>
                                        <p:tgtEl>
                                          <p:spTgt spid="6"/>
                                        </p:tgtEl>
                                        <p:attrNameLst>
                                          <p:attrName>ppt_h</p:attrName>
                                        </p:attrNameLst>
                                      </p:cBhvr>
                                      <p:tavLst>
                                        <p:tav tm="0">
                                          <p:val>
                                            <p:fltVal val="0"/>
                                          </p:val>
                                        </p:tav>
                                        <p:tav tm="100000">
                                          <p:val>
                                            <p:strVal val="#ppt_h"/>
                                          </p:val>
                                        </p:tav>
                                      </p:tavLst>
                                    </p:anim>
                                  </p:childTnLst>
                                </p:cTn>
                              </p:par>
                            </p:childTnLst>
                          </p:cTn>
                        </p:par>
                        <p:par>
                          <p:cTn id="52" fill="hold">
                            <p:stCondLst>
                              <p:cond delay="5000"/>
                            </p:stCondLst>
                            <p:childTnLst>
                              <p:par>
                                <p:cTn id="53" presetID="22" presetClass="entr" presetSubtype="1" fill="hold" grpId="0" nodeType="after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wipe(up)">
                                      <p:cBhvr>
                                        <p:cTn id="55" dur="500"/>
                                        <p:tgtEl>
                                          <p:spTgt spid="29"/>
                                        </p:tgtEl>
                                      </p:cBhvr>
                                    </p:animEffect>
                                  </p:childTnLst>
                                </p:cTn>
                              </p:par>
                            </p:childTnLst>
                          </p:cTn>
                        </p:par>
                        <p:par>
                          <p:cTn id="56" fill="hold">
                            <p:stCondLst>
                              <p:cond delay="5500"/>
                            </p:stCondLst>
                            <p:childTnLst>
                              <p:par>
                                <p:cTn id="57" presetID="22" presetClass="entr" presetSubtype="8" fill="hold" grpId="0" nodeType="after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wipe(left)">
                                      <p:cBhvr>
                                        <p:cTn id="5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7" grpId="0"/>
      <p:bldP spid="23" grpId="0"/>
      <p:bldP spid="24" grpId="0"/>
      <p:bldP spid="29" grpId="0"/>
      <p:bldP spid="30" grpId="0"/>
      <p:bldP spid="35" grpId="0"/>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315</TotalTime>
  <Words>433</Words>
  <Application>Microsoft Office PowerPoint</Application>
  <PresentationFormat>Widescreen</PresentationFormat>
  <Paragraphs>103</Paragraphs>
  <Slides>29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29</vt:i4>
      </vt:variant>
    </vt:vector>
  </HeadingPairs>
  <TitlesOfParts>
    <vt:vector size="40" baseType="lpstr">
      <vt:lpstr>Microsoft YaHei</vt:lpstr>
      <vt:lpstr>Arial</vt:lpstr>
      <vt:lpstr>Calibri</vt:lpstr>
      <vt:lpstr>Calibri Light</vt:lpstr>
      <vt:lpstr>Franklin Gothic Medium</vt:lpstr>
      <vt:lpstr>Oswald</vt:lpstr>
      <vt:lpstr>Palatino Linotype</vt:lpstr>
      <vt:lpstr>SansSerif</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MINIMUM SOFTWARE REQUIREMENTS:-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Pankaj Sharma</dc:creator>
  <cp:lastModifiedBy>Vidhi Gautam</cp:lastModifiedBy>
  <cp:revision>262</cp:revision>
  <dcterms:created xsi:type="dcterms:W3CDTF">2017-11-24T18:21:00Z</dcterms:created>
  <dcterms:modified xsi:type="dcterms:W3CDTF">2022-12-03T07:12:23Z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1033-11.2.0.10078</vt:lpwstr>
  </property>
</Properties>
</file>